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71"/>
  </p:notesMasterIdLst>
  <p:sldIdLst>
    <p:sldId id="256" r:id="rId3"/>
    <p:sldId id="315" r:id="rId4"/>
    <p:sldId id="313" r:id="rId5"/>
    <p:sldId id="297" r:id="rId6"/>
    <p:sldId id="298" r:id="rId7"/>
    <p:sldId id="299" r:id="rId8"/>
    <p:sldId id="300" r:id="rId9"/>
    <p:sldId id="301" r:id="rId10"/>
    <p:sldId id="314" r:id="rId11"/>
    <p:sldId id="257" r:id="rId12"/>
    <p:sldId id="302" r:id="rId13"/>
    <p:sldId id="303" r:id="rId14"/>
    <p:sldId id="306" r:id="rId15"/>
    <p:sldId id="323" r:id="rId16"/>
    <p:sldId id="316" r:id="rId17"/>
    <p:sldId id="322" r:id="rId18"/>
    <p:sldId id="317" r:id="rId19"/>
    <p:sldId id="318" r:id="rId20"/>
    <p:sldId id="305" r:id="rId21"/>
    <p:sldId id="304" r:id="rId22"/>
    <p:sldId id="307" r:id="rId23"/>
    <p:sldId id="308" r:id="rId24"/>
    <p:sldId id="309" r:id="rId25"/>
    <p:sldId id="310" r:id="rId26"/>
    <p:sldId id="311" r:id="rId27"/>
    <p:sldId id="312" r:id="rId28"/>
    <p:sldId id="319" r:id="rId29"/>
    <p:sldId id="320" r:id="rId30"/>
    <p:sldId id="321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1" r:id="rId54"/>
    <p:sldId id="282" r:id="rId55"/>
    <p:sldId id="283" r:id="rId56"/>
    <p:sldId id="284" r:id="rId57"/>
    <p:sldId id="285" r:id="rId58"/>
    <p:sldId id="286" r:id="rId59"/>
    <p:sldId id="287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  <p:sldId id="280" r:id="rId7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jkz0qd1olt/abUXLOWHWa4WXKy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922"/>
    <a:srgbClr val="292C2E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DCEE7A-E78C-447F-A50B-B592FF88D9E5}" v="67" dt="2023-04-18T13:40:03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NI, MAURO" userId="3d083420-593d-422e-96b1-8f6ce1962a50" providerId="ADAL" clId="{E4EA4761-BA4E-41EA-91A7-E69B75B944BD}"/>
    <pc:docChg chg="addSld modSld">
      <pc:chgData name="LUCINI, MAURO" userId="3d083420-593d-422e-96b1-8f6ce1962a50" providerId="ADAL" clId="{E4EA4761-BA4E-41EA-91A7-E69B75B944BD}" dt="2023-02-23T12:35:33.855" v="0"/>
      <pc:docMkLst>
        <pc:docMk/>
      </pc:docMkLst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81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82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83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84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85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86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87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88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89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90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91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92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93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94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95"/>
        </pc:sldMkLst>
      </pc:sldChg>
      <pc:sldChg chg="add setBg modNotes">
        <pc:chgData name="LUCINI, MAURO" userId="3d083420-593d-422e-96b1-8f6ce1962a50" providerId="ADAL" clId="{E4EA4761-BA4E-41EA-91A7-E69B75B944BD}" dt="2023-02-23T12:35:33.855" v="0"/>
        <pc:sldMkLst>
          <pc:docMk/>
          <pc:sldMk cId="0" sldId="296"/>
        </pc:sldMkLst>
      </pc:sldChg>
    </pc:docChg>
  </pc:docChgLst>
  <pc:docChgLst>
    <pc:chgData name="Juan José Albornoz" userId="7dad5ed8dbb8c904" providerId="LiveId" clId="{E0DCEE7A-E78C-447F-A50B-B592FF88D9E5}"/>
    <pc:docChg chg="undo redo custSel addSld delSld modSld sldOrd">
      <pc:chgData name="Juan José Albornoz" userId="7dad5ed8dbb8c904" providerId="LiveId" clId="{E0DCEE7A-E78C-447F-A50B-B592FF88D9E5}" dt="2023-04-18T13:40:03.700" v="2466"/>
      <pc:docMkLst>
        <pc:docMk/>
      </pc:docMkLst>
      <pc:sldChg chg="addSp modSp mod">
        <pc:chgData name="Juan José Albornoz" userId="7dad5ed8dbb8c904" providerId="LiveId" clId="{E0DCEE7A-E78C-447F-A50B-B592FF88D9E5}" dt="2023-04-18T11:33:24.766" v="870" actId="1035"/>
        <pc:sldMkLst>
          <pc:docMk/>
          <pc:sldMk cId="0" sldId="256"/>
        </pc:sldMkLst>
        <pc:spChg chg="mod">
          <ac:chgData name="Juan José Albornoz" userId="7dad5ed8dbb8c904" providerId="LiveId" clId="{E0DCEE7A-E78C-447F-A50B-B592FF88D9E5}" dt="2023-04-18T11:33:24.766" v="870" actId="1035"/>
          <ac:spMkLst>
            <pc:docMk/>
            <pc:sldMk cId="0" sldId="256"/>
            <ac:spMk id="220" creationId="{00000000-0000-0000-0000-000000000000}"/>
          </ac:spMkLst>
        </pc:spChg>
        <pc:picChg chg="add mod">
          <ac:chgData name="Juan José Albornoz" userId="7dad5ed8dbb8c904" providerId="LiveId" clId="{E0DCEE7A-E78C-447F-A50B-B592FF88D9E5}" dt="2023-04-18T11:33:24.766" v="870" actId="1035"/>
          <ac:picMkLst>
            <pc:docMk/>
            <pc:sldMk cId="0" sldId="256"/>
            <ac:picMk id="3" creationId="{A2FC51AB-0F43-082A-03C5-8784653A539E}"/>
          </ac:picMkLst>
        </pc:picChg>
      </pc:sldChg>
      <pc:sldChg chg="addSp delSp modSp mod">
        <pc:chgData name="Juan José Albornoz" userId="7dad5ed8dbb8c904" providerId="LiveId" clId="{E0DCEE7A-E78C-447F-A50B-B592FF88D9E5}" dt="2023-04-18T11:19:18.934" v="320" actId="14100"/>
        <pc:sldMkLst>
          <pc:docMk/>
          <pc:sldMk cId="0" sldId="257"/>
        </pc:sldMkLst>
        <pc:spChg chg="add del mod">
          <ac:chgData name="Juan José Albornoz" userId="7dad5ed8dbb8c904" providerId="LiveId" clId="{E0DCEE7A-E78C-447F-A50B-B592FF88D9E5}" dt="2023-04-18T11:18:43.572" v="311" actId="478"/>
          <ac:spMkLst>
            <pc:docMk/>
            <pc:sldMk cId="0" sldId="257"/>
            <ac:spMk id="3" creationId="{B379D322-63B0-BC1B-61D6-87CF23179D81}"/>
          </ac:spMkLst>
        </pc:spChg>
        <pc:spChg chg="add mod">
          <ac:chgData name="Juan José Albornoz" userId="7dad5ed8dbb8c904" providerId="LiveId" clId="{E0DCEE7A-E78C-447F-A50B-B592FF88D9E5}" dt="2023-04-18T11:19:18.934" v="320" actId="14100"/>
          <ac:spMkLst>
            <pc:docMk/>
            <pc:sldMk cId="0" sldId="257"/>
            <ac:spMk id="4" creationId="{CCE62C55-8645-856F-FD8B-AF125049D2DC}"/>
          </ac:spMkLst>
        </pc:spChg>
        <pc:spChg chg="mod">
          <ac:chgData name="Juan José Albornoz" userId="7dad5ed8dbb8c904" providerId="LiveId" clId="{E0DCEE7A-E78C-447F-A50B-B592FF88D9E5}" dt="2023-04-18T10:25:21.217" v="3" actId="20577"/>
          <ac:spMkLst>
            <pc:docMk/>
            <pc:sldMk cId="0" sldId="257"/>
            <ac:spMk id="227" creationId="{00000000-0000-0000-0000-000000000000}"/>
          </ac:spMkLst>
        </pc:spChg>
        <pc:picChg chg="add del mod">
          <ac:chgData name="Juan José Albornoz" userId="7dad5ed8dbb8c904" providerId="LiveId" clId="{E0DCEE7A-E78C-447F-A50B-B592FF88D9E5}" dt="2023-04-18T11:19:12.177" v="318" actId="1076"/>
          <ac:picMkLst>
            <pc:docMk/>
            <pc:sldMk cId="0" sldId="257"/>
            <ac:picMk id="225" creationId="{00000000-0000-0000-0000-000000000000}"/>
          </ac:picMkLst>
        </pc:picChg>
      </pc:sldChg>
      <pc:sldChg chg="modSp mod">
        <pc:chgData name="Juan José Albornoz" userId="7dad5ed8dbb8c904" providerId="LiveId" clId="{E0DCEE7A-E78C-447F-A50B-B592FF88D9E5}" dt="2023-04-18T10:54:15.851" v="28" actId="1076"/>
        <pc:sldMkLst>
          <pc:docMk/>
          <pc:sldMk cId="0" sldId="258"/>
        </pc:sldMkLst>
        <pc:spChg chg="mod">
          <ac:chgData name="Juan José Albornoz" userId="7dad5ed8dbb8c904" providerId="LiveId" clId="{E0DCEE7A-E78C-447F-A50B-B592FF88D9E5}" dt="2023-04-18T10:54:15.851" v="28" actId="1076"/>
          <ac:spMkLst>
            <pc:docMk/>
            <pc:sldMk cId="0" sldId="258"/>
            <ac:spMk id="234" creationId="{00000000-0000-0000-0000-000000000000}"/>
          </ac:spMkLst>
        </pc:spChg>
      </pc:sldChg>
      <pc:sldChg chg="modSp mod">
        <pc:chgData name="Juan José Albornoz" userId="7dad5ed8dbb8c904" providerId="LiveId" clId="{E0DCEE7A-E78C-447F-A50B-B592FF88D9E5}" dt="2023-04-18T10:26:35.062" v="7" actId="20577"/>
        <pc:sldMkLst>
          <pc:docMk/>
          <pc:sldMk cId="0" sldId="259"/>
        </pc:sldMkLst>
        <pc:spChg chg="mod">
          <ac:chgData name="Juan José Albornoz" userId="7dad5ed8dbb8c904" providerId="LiveId" clId="{E0DCEE7A-E78C-447F-A50B-B592FF88D9E5}" dt="2023-04-18T10:26:35.062" v="7" actId="20577"/>
          <ac:spMkLst>
            <pc:docMk/>
            <pc:sldMk cId="0" sldId="259"/>
            <ac:spMk id="246" creationId="{00000000-0000-0000-0000-000000000000}"/>
          </ac:spMkLst>
        </pc:spChg>
      </pc:sldChg>
      <pc:sldChg chg="modSp mod">
        <pc:chgData name="Juan José Albornoz" userId="7dad5ed8dbb8c904" providerId="LiveId" clId="{E0DCEE7A-E78C-447F-A50B-B592FF88D9E5}" dt="2023-04-18T10:27:08.212" v="8" actId="20577"/>
        <pc:sldMkLst>
          <pc:docMk/>
          <pc:sldMk cId="0" sldId="260"/>
        </pc:sldMkLst>
        <pc:spChg chg="mod">
          <ac:chgData name="Juan José Albornoz" userId="7dad5ed8dbb8c904" providerId="LiveId" clId="{E0DCEE7A-E78C-447F-A50B-B592FF88D9E5}" dt="2023-04-18T10:24:54.919" v="1" actId="1076"/>
          <ac:spMkLst>
            <pc:docMk/>
            <pc:sldMk cId="0" sldId="260"/>
            <ac:spMk id="252" creationId="{00000000-0000-0000-0000-000000000000}"/>
          </ac:spMkLst>
        </pc:spChg>
        <pc:spChg chg="mod">
          <ac:chgData name="Juan José Albornoz" userId="7dad5ed8dbb8c904" providerId="LiveId" clId="{E0DCEE7A-E78C-447F-A50B-B592FF88D9E5}" dt="2023-04-18T10:24:45.980" v="0" actId="14100"/>
          <ac:spMkLst>
            <pc:docMk/>
            <pc:sldMk cId="0" sldId="260"/>
            <ac:spMk id="253" creationId="{00000000-0000-0000-0000-000000000000}"/>
          </ac:spMkLst>
        </pc:spChg>
        <pc:spChg chg="mod">
          <ac:chgData name="Juan José Albornoz" userId="7dad5ed8dbb8c904" providerId="LiveId" clId="{E0DCEE7A-E78C-447F-A50B-B592FF88D9E5}" dt="2023-04-18T10:27:08.212" v="8" actId="20577"/>
          <ac:spMkLst>
            <pc:docMk/>
            <pc:sldMk cId="0" sldId="260"/>
            <ac:spMk id="257" creationId="{00000000-0000-0000-0000-000000000000}"/>
          </ac:spMkLst>
        </pc:spChg>
      </pc:sldChg>
      <pc:sldChg chg="modSp mod">
        <pc:chgData name="Juan José Albornoz" userId="7dad5ed8dbb8c904" providerId="LiveId" clId="{E0DCEE7A-E78C-447F-A50B-B592FF88D9E5}" dt="2023-04-18T10:31:33.334" v="10" actId="20577"/>
        <pc:sldMkLst>
          <pc:docMk/>
          <pc:sldMk cId="0" sldId="263"/>
        </pc:sldMkLst>
        <pc:spChg chg="mod">
          <ac:chgData name="Juan José Albornoz" userId="7dad5ed8dbb8c904" providerId="LiveId" clId="{E0DCEE7A-E78C-447F-A50B-B592FF88D9E5}" dt="2023-04-18T10:31:33.334" v="10" actId="20577"/>
          <ac:spMkLst>
            <pc:docMk/>
            <pc:sldMk cId="0" sldId="263"/>
            <ac:spMk id="295" creationId="{00000000-0000-0000-0000-000000000000}"/>
          </ac:spMkLst>
        </pc:spChg>
      </pc:sldChg>
      <pc:sldChg chg="addSp modSp mod">
        <pc:chgData name="Juan José Albornoz" userId="7dad5ed8dbb8c904" providerId="LiveId" clId="{E0DCEE7A-E78C-447F-A50B-B592FF88D9E5}" dt="2023-04-18T13:40:03.700" v="2466"/>
        <pc:sldMkLst>
          <pc:docMk/>
          <pc:sldMk cId="0" sldId="269"/>
        </pc:sldMkLst>
        <pc:spChg chg="mod">
          <ac:chgData name="Juan José Albornoz" userId="7dad5ed8dbb8c904" providerId="LiveId" clId="{E0DCEE7A-E78C-447F-A50B-B592FF88D9E5}" dt="2023-04-18T10:37:04.149" v="17" actId="20577"/>
          <ac:spMkLst>
            <pc:docMk/>
            <pc:sldMk cId="0" sldId="269"/>
            <ac:spMk id="357" creationId="{00000000-0000-0000-0000-000000000000}"/>
          </ac:spMkLst>
        </pc:spChg>
        <pc:picChg chg="add mod">
          <ac:chgData name="Juan José Albornoz" userId="7dad5ed8dbb8c904" providerId="LiveId" clId="{E0DCEE7A-E78C-447F-A50B-B592FF88D9E5}" dt="2023-04-18T13:40:03.700" v="2466"/>
          <ac:picMkLst>
            <pc:docMk/>
            <pc:sldMk cId="0" sldId="269"/>
            <ac:picMk id="2" creationId="{62D7A3FA-3553-000B-C79F-E94416EE5993}"/>
          </ac:picMkLst>
        </pc:picChg>
      </pc:sldChg>
      <pc:sldChg chg="addSp delSp modSp add mod ord setBg">
        <pc:chgData name="Juan José Albornoz" userId="7dad5ed8dbb8c904" providerId="LiveId" clId="{E0DCEE7A-E78C-447F-A50B-B592FF88D9E5}" dt="2023-04-18T11:31:22.806" v="801"/>
        <pc:sldMkLst>
          <pc:docMk/>
          <pc:sldMk cId="1599933074" sldId="297"/>
        </pc:sldMkLst>
        <pc:spChg chg="add del mod">
          <ac:chgData name="Juan José Albornoz" userId="7dad5ed8dbb8c904" providerId="LiveId" clId="{E0DCEE7A-E78C-447F-A50B-B592FF88D9E5}" dt="2023-04-18T10:53:49.183" v="22" actId="478"/>
          <ac:spMkLst>
            <pc:docMk/>
            <pc:sldMk cId="1599933074" sldId="297"/>
            <ac:spMk id="3" creationId="{0E162214-14AE-BCC5-E035-4790B47FBB89}"/>
          </ac:spMkLst>
        </pc:spChg>
        <pc:spChg chg="add mod">
          <ac:chgData name="Juan José Albornoz" userId="7dad5ed8dbb8c904" providerId="LiveId" clId="{E0DCEE7A-E78C-447F-A50B-B592FF88D9E5}" dt="2023-04-18T10:54:18.551" v="29"/>
          <ac:spMkLst>
            <pc:docMk/>
            <pc:sldMk cId="1599933074" sldId="297"/>
            <ac:spMk id="6" creationId="{46C72E6F-63D6-4D8B-F84A-AB7E3767CB89}"/>
          </ac:spMkLst>
        </pc:spChg>
        <pc:spChg chg="add mod">
          <ac:chgData name="Juan José Albornoz" userId="7dad5ed8dbb8c904" providerId="LiveId" clId="{E0DCEE7A-E78C-447F-A50B-B592FF88D9E5}" dt="2023-04-18T10:55:09.881" v="93" actId="313"/>
          <ac:spMkLst>
            <pc:docMk/>
            <pc:sldMk cId="1599933074" sldId="297"/>
            <ac:spMk id="7" creationId="{FEE98F95-E27B-CA33-3BA5-435E9DCE7614}"/>
          </ac:spMkLst>
        </pc:spChg>
        <pc:spChg chg="del">
          <ac:chgData name="Juan José Albornoz" userId="7dad5ed8dbb8c904" providerId="LiveId" clId="{E0DCEE7A-E78C-447F-A50B-B592FF88D9E5}" dt="2023-04-18T10:53:45.355" v="20" actId="478"/>
          <ac:spMkLst>
            <pc:docMk/>
            <pc:sldMk cId="1599933074" sldId="297"/>
            <ac:spMk id="226" creationId="{00000000-0000-0000-0000-000000000000}"/>
          </ac:spMkLst>
        </pc:spChg>
        <pc:spChg chg="del">
          <ac:chgData name="Juan José Albornoz" userId="7dad5ed8dbb8c904" providerId="LiveId" clId="{E0DCEE7A-E78C-447F-A50B-B592FF88D9E5}" dt="2023-04-18T10:53:44.469" v="19" actId="478"/>
          <ac:spMkLst>
            <pc:docMk/>
            <pc:sldMk cId="1599933074" sldId="297"/>
            <ac:spMk id="227" creationId="{00000000-0000-0000-0000-000000000000}"/>
          </ac:spMkLst>
        </pc:spChg>
        <pc:picChg chg="add mod ord">
          <ac:chgData name="Juan José Albornoz" userId="7dad5ed8dbb8c904" providerId="LiveId" clId="{E0DCEE7A-E78C-447F-A50B-B592FF88D9E5}" dt="2023-04-18T10:54:31.295" v="32" actId="1076"/>
          <ac:picMkLst>
            <pc:docMk/>
            <pc:sldMk cId="1599933074" sldId="297"/>
            <ac:picMk id="5" creationId="{95475BAE-7F49-2BD1-5568-23398AB70715}"/>
          </ac:picMkLst>
        </pc:picChg>
        <pc:picChg chg="del">
          <ac:chgData name="Juan José Albornoz" userId="7dad5ed8dbb8c904" providerId="LiveId" clId="{E0DCEE7A-E78C-447F-A50B-B592FF88D9E5}" dt="2023-04-18T10:53:46.297" v="21" actId="478"/>
          <ac:picMkLst>
            <pc:docMk/>
            <pc:sldMk cId="1599933074" sldId="297"/>
            <ac:picMk id="225" creationId="{00000000-0000-0000-0000-000000000000}"/>
          </ac:picMkLst>
        </pc:picChg>
        <pc:cxnChg chg="del">
          <ac:chgData name="Juan José Albornoz" userId="7dad5ed8dbb8c904" providerId="LiveId" clId="{E0DCEE7A-E78C-447F-A50B-B592FF88D9E5}" dt="2023-04-18T10:53:51.784" v="23" actId="478"/>
          <ac:cxnSpMkLst>
            <pc:docMk/>
            <pc:sldMk cId="1599933074" sldId="297"/>
            <ac:cxnSpMk id="228" creationId="{00000000-0000-0000-0000-000000000000}"/>
          </ac:cxnSpMkLst>
        </pc:cxnChg>
      </pc:sldChg>
      <pc:sldChg chg="addSp modSp add mod ord">
        <pc:chgData name="Juan José Albornoz" userId="7dad5ed8dbb8c904" providerId="LiveId" clId="{E0DCEE7A-E78C-447F-A50B-B592FF88D9E5}" dt="2023-04-18T11:31:22.806" v="801"/>
        <pc:sldMkLst>
          <pc:docMk/>
          <pc:sldMk cId="1790787307" sldId="298"/>
        </pc:sldMkLst>
        <pc:spChg chg="add mod">
          <ac:chgData name="Juan José Albornoz" userId="7dad5ed8dbb8c904" providerId="LiveId" clId="{E0DCEE7A-E78C-447F-A50B-B592FF88D9E5}" dt="2023-04-18T10:55:55.874" v="157" actId="208"/>
          <ac:spMkLst>
            <pc:docMk/>
            <pc:sldMk cId="1790787307" sldId="298"/>
            <ac:spMk id="2" creationId="{91419E09-4D86-82F6-96E7-131BEEB97186}"/>
          </ac:spMkLst>
        </pc:spChg>
        <pc:spChg chg="mod">
          <ac:chgData name="Juan José Albornoz" userId="7dad5ed8dbb8c904" providerId="LiveId" clId="{E0DCEE7A-E78C-447F-A50B-B592FF88D9E5}" dt="2023-04-18T10:55:28.389" v="147" actId="313"/>
          <ac:spMkLst>
            <pc:docMk/>
            <pc:sldMk cId="1790787307" sldId="298"/>
            <ac:spMk id="7" creationId="{FEE98F95-E27B-CA33-3BA5-435E9DCE7614}"/>
          </ac:spMkLst>
        </pc:spChg>
      </pc:sldChg>
      <pc:sldChg chg="add del setBg">
        <pc:chgData name="Juan José Albornoz" userId="7dad5ed8dbb8c904" providerId="LiveId" clId="{E0DCEE7A-E78C-447F-A50B-B592FF88D9E5}" dt="2023-04-18T10:54:39.357" v="34" actId="47"/>
        <pc:sldMkLst>
          <pc:docMk/>
          <pc:sldMk cId="1880618509" sldId="298"/>
        </pc:sldMkLst>
      </pc:sldChg>
      <pc:sldChg chg="addSp delSp modSp add mod ord">
        <pc:chgData name="Juan José Albornoz" userId="7dad5ed8dbb8c904" providerId="LiveId" clId="{E0DCEE7A-E78C-447F-A50B-B592FF88D9E5}" dt="2023-04-18T11:31:22.806" v="801"/>
        <pc:sldMkLst>
          <pc:docMk/>
          <pc:sldMk cId="3135172510" sldId="299"/>
        </pc:sldMkLst>
        <pc:spChg chg="mod">
          <ac:chgData name="Juan José Albornoz" userId="7dad5ed8dbb8c904" providerId="LiveId" clId="{E0DCEE7A-E78C-447F-A50B-B592FF88D9E5}" dt="2023-04-18T10:57:03.391" v="168" actId="1038"/>
          <ac:spMkLst>
            <pc:docMk/>
            <pc:sldMk cId="3135172510" sldId="299"/>
            <ac:spMk id="2" creationId="{91419E09-4D86-82F6-96E7-131BEEB97186}"/>
          </ac:spMkLst>
        </pc:spChg>
        <pc:spChg chg="mod">
          <ac:chgData name="Juan José Albornoz" userId="7dad5ed8dbb8c904" providerId="LiveId" clId="{E0DCEE7A-E78C-447F-A50B-B592FF88D9E5}" dt="2023-04-18T10:57:09.107" v="176" actId="20577"/>
          <ac:spMkLst>
            <pc:docMk/>
            <pc:sldMk cId="3135172510" sldId="299"/>
            <ac:spMk id="7" creationId="{FEE98F95-E27B-CA33-3BA5-435E9DCE7614}"/>
          </ac:spMkLst>
        </pc:spChg>
        <pc:picChg chg="add del">
          <ac:chgData name="Juan José Albornoz" userId="7dad5ed8dbb8c904" providerId="LiveId" clId="{E0DCEE7A-E78C-447F-A50B-B592FF88D9E5}" dt="2023-04-18T10:56:45.270" v="161" actId="22"/>
          <ac:picMkLst>
            <pc:docMk/>
            <pc:sldMk cId="3135172510" sldId="299"/>
            <ac:picMk id="4" creationId="{AB54553C-B041-CC62-D5DD-7AEEFA54C98D}"/>
          </ac:picMkLst>
        </pc:picChg>
        <pc:picChg chg="add del mod">
          <ac:chgData name="Juan José Albornoz" userId="7dad5ed8dbb8c904" providerId="LiveId" clId="{E0DCEE7A-E78C-447F-A50B-B592FF88D9E5}" dt="2023-04-18T10:56:57.124" v="165" actId="1076"/>
          <ac:picMkLst>
            <pc:docMk/>
            <pc:sldMk cId="3135172510" sldId="299"/>
            <ac:picMk id="5" creationId="{95475BAE-7F49-2BD1-5568-23398AB70715}"/>
          </ac:picMkLst>
        </pc:picChg>
      </pc:sldChg>
      <pc:sldChg chg="modSp add mod ord">
        <pc:chgData name="Juan José Albornoz" userId="7dad5ed8dbb8c904" providerId="LiveId" clId="{E0DCEE7A-E78C-447F-A50B-B592FF88D9E5}" dt="2023-04-18T11:31:22.806" v="801"/>
        <pc:sldMkLst>
          <pc:docMk/>
          <pc:sldMk cId="3091866110" sldId="300"/>
        </pc:sldMkLst>
        <pc:spChg chg="mod">
          <ac:chgData name="Juan José Albornoz" userId="7dad5ed8dbb8c904" providerId="LiveId" clId="{E0DCEE7A-E78C-447F-A50B-B592FF88D9E5}" dt="2023-04-18T10:59:05.596" v="182" actId="14100"/>
          <ac:spMkLst>
            <pc:docMk/>
            <pc:sldMk cId="3091866110" sldId="300"/>
            <ac:spMk id="2" creationId="{91419E09-4D86-82F6-96E7-131BEEB97186}"/>
          </ac:spMkLst>
        </pc:spChg>
        <pc:spChg chg="mod">
          <ac:chgData name="Juan José Albornoz" userId="7dad5ed8dbb8c904" providerId="LiveId" clId="{E0DCEE7A-E78C-447F-A50B-B592FF88D9E5}" dt="2023-04-18T10:59:34.942" v="236" actId="20577"/>
          <ac:spMkLst>
            <pc:docMk/>
            <pc:sldMk cId="3091866110" sldId="300"/>
            <ac:spMk id="7" creationId="{FEE98F95-E27B-CA33-3BA5-435E9DCE7614}"/>
          </ac:spMkLst>
        </pc:spChg>
        <pc:picChg chg="mod">
          <ac:chgData name="Juan José Albornoz" userId="7dad5ed8dbb8c904" providerId="LiveId" clId="{E0DCEE7A-E78C-447F-A50B-B592FF88D9E5}" dt="2023-04-18T10:58:47.199" v="178" actId="14826"/>
          <ac:picMkLst>
            <pc:docMk/>
            <pc:sldMk cId="3091866110" sldId="300"/>
            <ac:picMk id="5" creationId="{95475BAE-7F49-2BD1-5568-23398AB70715}"/>
          </ac:picMkLst>
        </pc:picChg>
      </pc:sldChg>
      <pc:sldChg chg="addSp modSp add mod ord">
        <pc:chgData name="Juan José Albornoz" userId="7dad5ed8dbb8c904" providerId="LiveId" clId="{E0DCEE7A-E78C-447F-A50B-B592FF88D9E5}" dt="2023-04-18T12:23:58.330" v="2265" actId="404"/>
        <pc:sldMkLst>
          <pc:docMk/>
          <pc:sldMk cId="145819477" sldId="301"/>
        </pc:sldMkLst>
        <pc:spChg chg="mod">
          <ac:chgData name="Juan José Albornoz" userId="7dad5ed8dbb8c904" providerId="LiveId" clId="{E0DCEE7A-E78C-447F-A50B-B592FF88D9E5}" dt="2023-04-18T11:00:15.287" v="269" actId="14100"/>
          <ac:spMkLst>
            <pc:docMk/>
            <pc:sldMk cId="145819477" sldId="301"/>
            <ac:spMk id="2" creationId="{91419E09-4D86-82F6-96E7-131BEEB97186}"/>
          </ac:spMkLst>
        </pc:spChg>
        <pc:spChg chg="add mod">
          <ac:chgData name="Juan José Albornoz" userId="7dad5ed8dbb8c904" providerId="LiveId" clId="{E0DCEE7A-E78C-447F-A50B-B592FF88D9E5}" dt="2023-04-18T12:23:58.330" v="2265" actId="404"/>
          <ac:spMkLst>
            <pc:docMk/>
            <pc:sldMk cId="145819477" sldId="301"/>
            <ac:spMk id="3" creationId="{62C2CBE7-DA6E-AF15-CB84-8EB7AC30AE27}"/>
          </ac:spMkLst>
        </pc:spChg>
        <pc:spChg chg="mod">
          <ac:chgData name="Juan José Albornoz" userId="7dad5ed8dbb8c904" providerId="LiveId" clId="{E0DCEE7A-E78C-447F-A50B-B592FF88D9E5}" dt="2023-04-18T10:59:51.809" v="266" actId="20577"/>
          <ac:spMkLst>
            <pc:docMk/>
            <pc:sldMk cId="145819477" sldId="301"/>
            <ac:spMk id="7" creationId="{FEE98F95-E27B-CA33-3BA5-435E9DCE7614}"/>
          </ac:spMkLst>
        </pc:spChg>
        <pc:picChg chg="mod">
          <ac:chgData name="Juan José Albornoz" userId="7dad5ed8dbb8c904" providerId="LiveId" clId="{E0DCEE7A-E78C-447F-A50B-B592FF88D9E5}" dt="2023-04-18T10:59:43.572" v="238" actId="14826"/>
          <ac:picMkLst>
            <pc:docMk/>
            <pc:sldMk cId="145819477" sldId="301"/>
            <ac:picMk id="5" creationId="{95475BAE-7F49-2BD1-5568-23398AB70715}"/>
          </ac:picMkLst>
        </pc:picChg>
      </pc:sldChg>
      <pc:sldChg chg="addSp delSp modSp add del mod setBg delAnim modAnim">
        <pc:chgData name="Juan José Albornoz" userId="7dad5ed8dbb8c904" providerId="LiveId" clId="{E0DCEE7A-E78C-447F-A50B-B592FF88D9E5}" dt="2023-04-18T11:17:15.487" v="308" actId="47"/>
        <pc:sldMkLst>
          <pc:docMk/>
          <pc:sldMk cId="68810260" sldId="302"/>
        </pc:sldMkLst>
        <pc:spChg chg="add del mod">
          <ac:chgData name="Juan José Albornoz" userId="7dad5ed8dbb8c904" providerId="LiveId" clId="{E0DCEE7A-E78C-447F-A50B-B592FF88D9E5}" dt="2023-04-18T11:14:54.751" v="304" actId="478"/>
          <ac:spMkLst>
            <pc:docMk/>
            <pc:sldMk cId="68810260" sldId="302"/>
            <ac:spMk id="2" creationId="{10CF14EA-A16B-20C1-BBE1-DE42399E7D3A}"/>
          </ac:spMkLst>
        </pc:spChg>
        <pc:spChg chg="mod">
          <ac:chgData name="Juan José Albornoz" userId="7dad5ed8dbb8c904" providerId="LiveId" clId="{E0DCEE7A-E78C-447F-A50B-B592FF88D9E5}" dt="2023-04-18T11:14:33.374" v="275"/>
          <ac:spMkLst>
            <pc:docMk/>
            <pc:sldMk cId="68810260" sldId="302"/>
            <ac:spMk id="227" creationId="{00000000-0000-0000-0000-000000000000}"/>
          </ac:spMkLst>
        </pc:spChg>
        <pc:picChg chg="add del mod">
          <ac:chgData name="Juan José Albornoz" userId="7dad5ed8dbb8c904" providerId="LiveId" clId="{E0DCEE7A-E78C-447F-A50B-B592FF88D9E5}" dt="2023-04-18T11:17:04.238" v="307" actId="478"/>
          <ac:picMkLst>
            <pc:docMk/>
            <pc:sldMk cId="68810260" sldId="302"/>
            <ac:picMk id="3" creationId="{D3646DC8-1A32-8FB0-D320-493E3F1292E7}"/>
          </ac:picMkLst>
        </pc:picChg>
      </pc:sldChg>
      <pc:sldChg chg="delSp modSp add mod">
        <pc:chgData name="Juan José Albornoz" userId="7dad5ed8dbb8c904" providerId="LiveId" clId="{E0DCEE7A-E78C-447F-A50B-B592FF88D9E5}" dt="2023-04-18T11:20:12.151" v="325" actId="478"/>
        <pc:sldMkLst>
          <pc:docMk/>
          <pc:sldMk cId="345312164" sldId="302"/>
        </pc:sldMkLst>
        <pc:spChg chg="mod">
          <ac:chgData name="Juan José Albornoz" userId="7dad5ed8dbb8c904" providerId="LiveId" clId="{E0DCEE7A-E78C-447F-A50B-B592FF88D9E5}" dt="2023-04-18T11:20:05.424" v="323" actId="1076"/>
          <ac:spMkLst>
            <pc:docMk/>
            <pc:sldMk cId="345312164" sldId="302"/>
            <ac:spMk id="4" creationId="{CCE62C55-8645-856F-FD8B-AF125049D2DC}"/>
          </ac:spMkLst>
        </pc:spChg>
        <pc:spChg chg="del">
          <ac:chgData name="Juan José Albornoz" userId="7dad5ed8dbb8c904" providerId="LiveId" clId="{E0DCEE7A-E78C-447F-A50B-B592FF88D9E5}" dt="2023-04-18T11:20:10.305" v="324" actId="478"/>
          <ac:spMkLst>
            <pc:docMk/>
            <pc:sldMk cId="345312164" sldId="302"/>
            <ac:spMk id="226" creationId="{00000000-0000-0000-0000-000000000000}"/>
          </ac:spMkLst>
        </pc:spChg>
        <pc:spChg chg="del">
          <ac:chgData name="Juan José Albornoz" userId="7dad5ed8dbb8c904" providerId="LiveId" clId="{E0DCEE7A-E78C-447F-A50B-B592FF88D9E5}" dt="2023-04-18T11:20:12.151" v="325" actId="478"/>
          <ac:spMkLst>
            <pc:docMk/>
            <pc:sldMk cId="345312164" sldId="302"/>
            <ac:spMk id="227" creationId="{00000000-0000-0000-0000-000000000000}"/>
          </ac:spMkLst>
        </pc:spChg>
        <pc:picChg chg="mod">
          <ac:chgData name="Juan José Albornoz" userId="7dad5ed8dbb8c904" providerId="LiveId" clId="{E0DCEE7A-E78C-447F-A50B-B592FF88D9E5}" dt="2023-04-18T11:19:59.310" v="322" actId="14826"/>
          <ac:picMkLst>
            <pc:docMk/>
            <pc:sldMk cId="345312164" sldId="302"/>
            <ac:picMk id="225" creationId="{00000000-0000-0000-0000-000000000000}"/>
          </ac:picMkLst>
        </pc:picChg>
      </pc:sldChg>
      <pc:sldChg chg="addSp delSp modSp add mod">
        <pc:chgData name="Juan José Albornoz" userId="7dad5ed8dbb8c904" providerId="LiveId" clId="{E0DCEE7A-E78C-447F-A50B-B592FF88D9E5}" dt="2023-04-18T11:22:41.295" v="341" actId="478"/>
        <pc:sldMkLst>
          <pc:docMk/>
          <pc:sldMk cId="3329366122" sldId="303"/>
        </pc:sldMkLst>
        <pc:spChg chg="add del mod">
          <ac:chgData name="Juan José Albornoz" userId="7dad5ed8dbb8c904" providerId="LiveId" clId="{E0DCEE7A-E78C-447F-A50B-B592FF88D9E5}" dt="2023-04-18T11:22:41.295" v="341" actId="478"/>
          <ac:spMkLst>
            <pc:docMk/>
            <pc:sldMk cId="3329366122" sldId="303"/>
            <ac:spMk id="2" creationId="{94133BA4-202A-9245-B8C6-500424BEDE6E}"/>
          </ac:spMkLst>
        </pc:spChg>
        <pc:spChg chg="mod">
          <ac:chgData name="Juan José Albornoz" userId="7dad5ed8dbb8c904" providerId="LiveId" clId="{E0DCEE7A-E78C-447F-A50B-B592FF88D9E5}" dt="2023-04-18T11:22:32.580" v="339" actId="208"/>
          <ac:spMkLst>
            <pc:docMk/>
            <pc:sldMk cId="3329366122" sldId="303"/>
            <ac:spMk id="4" creationId="{CCE62C55-8645-856F-FD8B-AF125049D2DC}"/>
          </ac:spMkLst>
        </pc:spChg>
        <pc:picChg chg="mod">
          <ac:chgData name="Juan José Albornoz" userId="7dad5ed8dbb8c904" providerId="LiveId" clId="{E0DCEE7A-E78C-447F-A50B-B592FF88D9E5}" dt="2023-04-18T11:21:45.504" v="332" actId="1076"/>
          <ac:picMkLst>
            <pc:docMk/>
            <pc:sldMk cId="3329366122" sldId="303"/>
            <ac:picMk id="225" creationId="{00000000-0000-0000-0000-000000000000}"/>
          </ac:picMkLst>
        </pc:picChg>
      </pc:sldChg>
      <pc:sldChg chg="addSp delSp modSp add mod ord">
        <pc:chgData name="Juan José Albornoz" userId="7dad5ed8dbb8c904" providerId="LiveId" clId="{E0DCEE7A-E78C-447F-A50B-B592FF88D9E5}" dt="2023-04-18T11:30:13.789" v="799" actId="20577"/>
        <pc:sldMkLst>
          <pc:docMk/>
          <pc:sldMk cId="841192441" sldId="304"/>
        </pc:sldMkLst>
        <pc:spChg chg="del mod">
          <ac:chgData name="Juan José Albornoz" userId="7dad5ed8dbb8c904" providerId="LiveId" clId="{E0DCEE7A-E78C-447F-A50B-B592FF88D9E5}" dt="2023-04-18T11:28:12.509" v="704" actId="478"/>
          <ac:spMkLst>
            <pc:docMk/>
            <pc:sldMk cId="841192441" sldId="304"/>
            <ac:spMk id="2" creationId="{94133BA4-202A-9245-B8C6-500424BEDE6E}"/>
          </ac:spMkLst>
        </pc:spChg>
        <pc:spChg chg="add mod">
          <ac:chgData name="Juan José Albornoz" userId="7dad5ed8dbb8c904" providerId="LiveId" clId="{E0DCEE7A-E78C-447F-A50B-B592FF88D9E5}" dt="2023-04-18T11:28:24.075" v="708" actId="1076"/>
          <ac:spMkLst>
            <pc:docMk/>
            <pc:sldMk cId="841192441" sldId="304"/>
            <ac:spMk id="3" creationId="{B0E6AA47-246B-04A4-1046-85059C345925}"/>
          </ac:spMkLst>
        </pc:spChg>
        <pc:spChg chg="del">
          <ac:chgData name="Juan José Albornoz" userId="7dad5ed8dbb8c904" providerId="LiveId" clId="{E0DCEE7A-E78C-447F-A50B-B592FF88D9E5}" dt="2023-04-18T11:22:44.126" v="342" actId="478"/>
          <ac:spMkLst>
            <pc:docMk/>
            <pc:sldMk cId="841192441" sldId="304"/>
            <ac:spMk id="4" creationId="{CCE62C55-8645-856F-FD8B-AF125049D2DC}"/>
          </ac:spMkLst>
        </pc:spChg>
        <pc:spChg chg="add del mod">
          <ac:chgData name="Juan José Albornoz" userId="7dad5ed8dbb8c904" providerId="LiveId" clId="{E0DCEE7A-E78C-447F-A50B-B592FF88D9E5}" dt="2023-04-18T11:28:09.872" v="703" actId="478"/>
          <ac:spMkLst>
            <pc:docMk/>
            <pc:sldMk cId="841192441" sldId="304"/>
            <ac:spMk id="5" creationId="{8A05E3B0-DF2E-494E-D4CD-40847FB17F49}"/>
          </ac:spMkLst>
        </pc:spChg>
        <pc:spChg chg="add del mod">
          <ac:chgData name="Juan José Albornoz" userId="7dad5ed8dbb8c904" providerId="LiveId" clId="{E0DCEE7A-E78C-447F-A50B-B592FF88D9E5}" dt="2023-04-18T11:28:07.011" v="702" actId="478"/>
          <ac:spMkLst>
            <pc:docMk/>
            <pc:sldMk cId="841192441" sldId="304"/>
            <ac:spMk id="6" creationId="{B6423BB7-6980-CBD0-D664-B2BADE72351B}"/>
          </ac:spMkLst>
        </pc:spChg>
        <pc:spChg chg="add mod">
          <ac:chgData name="Juan José Albornoz" userId="7dad5ed8dbb8c904" providerId="LiveId" clId="{E0DCEE7A-E78C-447F-A50B-B592FF88D9E5}" dt="2023-04-18T11:30:13.789" v="799" actId="20577"/>
          <ac:spMkLst>
            <pc:docMk/>
            <pc:sldMk cId="841192441" sldId="304"/>
            <ac:spMk id="7" creationId="{FB1CE662-5B3D-C079-312D-9BB57914FC52}"/>
          </ac:spMkLst>
        </pc:spChg>
        <pc:spChg chg="add del mod">
          <ac:chgData name="Juan José Albornoz" userId="7dad5ed8dbb8c904" providerId="LiveId" clId="{E0DCEE7A-E78C-447F-A50B-B592FF88D9E5}" dt="2023-04-18T11:29:58.207" v="786" actId="478"/>
          <ac:spMkLst>
            <pc:docMk/>
            <pc:sldMk cId="841192441" sldId="304"/>
            <ac:spMk id="8" creationId="{CBF74DC5-D01D-10C2-F046-4F7555A61B73}"/>
          </ac:spMkLst>
        </pc:spChg>
        <pc:picChg chg="mod">
          <ac:chgData name="Juan José Albornoz" userId="7dad5ed8dbb8c904" providerId="LiveId" clId="{E0DCEE7A-E78C-447F-A50B-B592FF88D9E5}" dt="2023-04-18T11:28:01.997" v="701" actId="14826"/>
          <ac:picMkLst>
            <pc:docMk/>
            <pc:sldMk cId="841192441" sldId="304"/>
            <ac:picMk id="225" creationId="{00000000-0000-0000-0000-000000000000}"/>
          </ac:picMkLst>
        </pc:picChg>
        <pc:cxnChg chg="del">
          <ac:chgData name="Juan José Albornoz" userId="7dad5ed8dbb8c904" providerId="LiveId" clId="{E0DCEE7A-E78C-447F-A50B-B592FF88D9E5}" dt="2023-04-18T11:23:39.371" v="378" actId="478"/>
          <ac:cxnSpMkLst>
            <pc:docMk/>
            <pc:sldMk cId="841192441" sldId="304"/>
            <ac:cxnSpMk id="228" creationId="{00000000-0000-0000-0000-000000000000}"/>
          </ac:cxnSpMkLst>
        </pc:cxnChg>
      </pc:sldChg>
      <pc:sldChg chg="addSp delSp modSp add mod">
        <pc:chgData name="Juan José Albornoz" userId="7dad5ed8dbb8c904" providerId="LiveId" clId="{E0DCEE7A-E78C-447F-A50B-B592FF88D9E5}" dt="2023-04-18T11:27:27.089" v="697" actId="20577"/>
        <pc:sldMkLst>
          <pc:docMk/>
          <pc:sldMk cId="663905614" sldId="305"/>
        </pc:sldMkLst>
        <pc:spChg chg="del">
          <ac:chgData name="Juan José Albornoz" userId="7dad5ed8dbb8c904" providerId="LiveId" clId="{E0DCEE7A-E78C-447F-A50B-B592FF88D9E5}" dt="2023-04-18T11:26:23.594" v="650" actId="478"/>
          <ac:spMkLst>
            <pc:docMk/>
            <pc:sldMk cId="663905614" sldId="305"/>
            <ac:spMk id="2" creationId="{94133BA4-202A-9245-B8C6-500424BEDE6E}"/>
          </ac:spMkLst>
        </pc:spChg>
        <pc:spChg chg="del">
          <ac:chgData name="Juan José Albornoz" userId="7dad5ed8dbb8c904" providerId="LiveId" clId="{E0DCEE7A-E78C-447F-A50B-B592FF88D9E5}" dt="2023-04-18T11:26:25.286" v="651" actId="478"/>
          <ac:spMkLst>
            <pc:docMk/>
            <pc:sldMk cId="663905614" sldId="305"/>
            <ac:spMk id="3" creationId="{B0E6AA47-246B-04A4-1046-85059C345925}"/>
          </ac:spMkLst>
        </pc:spChg>
        <pc:spChg chg="mod">
          <ac:chgData name="Juan José Albornoz" userId="7dad5ed8dbb8c904" providerId="LiveId" clId="{E0DCEE7A-E78C-447F-A50B-B592FF88D9E5}" dt="2023-04-18T11:27:27.089" v="697" actId="20577"/>
          <ac:spMkLst>
            <pc:docMk/>
            <pc:sldMk cId="663905614" sldId="305"/>
            <ac:spMk id="5" creationId="{8A05E3B0-DF2E-494E-D4CD-40847FB17F49}"/>
          </ac:spMkLst>
        </pc:spChg>
        <pc:spChg chg="add del mod">
          <ac:chgData name="Juan José Albornoz" userId="7dad5ed8dbb8c904" providerId="LiveId" clId="{E0DCEE7A-E78C-447F-A50B-B592FF88D9E5}" dt="2023-04-18T11:25:18.499" v="422" actId="478"/>
          <ac:spMkLst>
            <pc:docMk/>
            <pc:sldMk cId="663905614" sldId="305"/>
            <ac:spMk id="7" creationId="{08149C5F-8DDE-6621-A309-6BE541365DF8}"/>
          </ac:spMkLst>
        </pc:spChg>
        <pc:picChg chg="add mod">
          <ac:chgData name="Juan José Albornoz" userId="7dad5ed8dbb8c904" providerId="LiveId" clId="{E0DCEE7A-E78C-447F-A50B-B592FF88D9E5}" dt="2023-04-18T11:26:54.038" v="690" actId="1036"/>
          <ac:picMkLst>
            <pc:docMk/>
            <pc:sldMk cId="663905614" sldId="305"/>
            <ac:picMk id="9" creationId="{FFF84FA1-C2CB-CD54-08FD-271D6984FA65}"/>
          </ac:picMkLst>
        </pc:picChg>
        <pc:picChg chg="del">
          <ac:chgData name="Juan José Albornoz" userId="7dad5ed8dbb8c904" providerId="LiveId" clId="{E0DCEE7A-E78C-447F-A50B-B592FF88D9E5}" dt="2023-04-18T11:25:14.981" v="421" actId="478"/>
          <ac:picMkLst>
            <pc:docMk/>
            <pc:sldMk cId="663905614" sldId="305"/>
            <ac:picMk id="225" creationId="{00000000-0000-0000-0000-000000000000}"/>
          </ac:picMkLst>
        </pc:picChg>
      </pc:sldChg>
      <pc:sldChg chg="addSp delSp modSp add mod">
        <pc:chgData name="Juan José Albornoz" userId="7dad5ed8dbb8c904" providerId="LiveId" clId="{E0DCEE7A-E78C-447F-A50B-B592FF88D9E5}" dt="2023-04-18T12:44:57.660" v="2388" actId="478"/>
        <pc:sldMkLst>
          <pc:docMk/>
          <pc:sldMk cId="695564415" sldId="306"/>
        </pc:sldMkLst>
        <pc:spChg chg="add del mod">
          <ac:chgData name="Juan José Albornoz" userId="7dad5ed8dbb8c904" providerId="LiveId" clId="{E0DCEE7A-E78C-447F-A50B-B592FF88D9E5}" dt="2023-04-18T12:44:56.024" v="2387" actId="478"/>
          <ac:spMkLst>
            <pc:docMk/>
            <pc:sldMk cId="695564415" sldId="306"/>
            <ac:spMk id="4" creationId="{A562A00A-445C-75CD-2079-4C1B9E9C6ED9}"/>
          </ac:spMkLst>
        </pc:spChg>
        <pc:spChg chg="add del mod">
          <ac:chgData name="Juan José Albornoz" userId="7dad5ed8dbb8c904" providerId="LiveId" clId="{E0DCEE7A-E78C-447F-A50B-B592FF88D9E5}" dt="2023-04-18T12:44:57.660" v="2388" actId="478"/>
          <ac:spMkLst>
            <pc:docMk/>
            <pc:sldMk cId="695564415" sldId="306"/>
            <ac:spMk id="7" creationId="{9CC7FDCE-4260-D2F0-78A8-9F219ED5769F}"/>
          </ac:spMkLst>
        </pc:spChg>
        <pc:spChg chg="add mod">
          <ac:chgData name="Juan José Albornoz" userId="7dad5ed8dbb8c904" providerId="LiveId" clId="{E0DCEE7A-E78C-447F-A50B-B592FF88D9E5}" dt="2023-04-18T12:10:24.777" v="1861" actId="14100"/>
          <ac:spMkLst>
            <pc:docMk/>
            <pc:sldMk cId="695564415" sldId="306"/>
            <ac:spMk id="8" creationId="{D86589DC-600D-D3A4-73CE-7A8CFFB23943}"/>
          </ac:spMkLst>
        </pc:spChg>
        <pc:spChg chg="add mod">
          <ac:chgData name="Juan José Albornoz" userId="7dad5ed8dbb8c904" providerId="LiveId" clId="{E0DCEE7A-E78C-447F-A50B-B592FF88D9E5}" dt="2023-04-18T12:13:37.598" v="1978" actId="14100"/>
          <ac:spMkLst>
            <pc:docMk/>
            <pc:sldMk cId="695564415" sldId="306"/>
            <ac:spMk id="9" creationId="{42B1E0D8-167B-3D55-FA13-E4D65ED3E13D}"/>
          </ac:spMkLst>
        </pc:spChg>
        <pc:spChg chg="add mod">
          <ac:chgData name="Juan José Albornoz" userId="7dad5ed8dbb8c904" providerId="LiveId" clId="{E0DCEE7A-E78C-447F-A50B-B592FF88D9E5}" dt="2023-04-18T12:13:26.014" v="1975" actId="14100"/>
          <ac:spMkLst>
            <pc:docMk/>
            <pc:sldMk cId="695564415" sldId="306"/>
            <ac:spMk id="10" creationId="{31D19B42-B386-8A6E-D06A-DE60E7E1EFE4}"/>
          </ac:spMkLst>
        </pc:spChg>
        <pc:picChg chg="mod">
          <ac:chgData name="Juan José Albornoz" userId="7dad5ed8dbb8c904" providerId="LiveId" clId="{E0DCEE7A-E78C-447F-A50B-B592FF88D9E5}" dt="2023-04-18T12:10:14.625" v="1848" actId="1076"/>
          <ac:picMkLst>
            <pc:docMk/>
            <pc:sldMk cId="695564415" sldId="306"/>
            <ac:picMk id="225" creationId="{00000000-0000-0000-0000-000000000000}"/>
          </ac:picMkLst>
        </pc:picChg>
      </pc:sldChg>
      <pc:sldChg chg="addSp delSp modSp add mod">
        <pc:chgData name="Juan José Albornoz" userId="7dad5ed8dbb8c904" providerId="LiveId" clId="{E0DCEE7A-E78C-447F-A50B-B592FF88D9E5}" dt="2023-04-18T11:37:26.549" v="1035" actId="20577"/>
        <pc:sldMkLst>
          <pc:docMk/>
          <pc:sldMk cId="170234867" sldId="307"/>
        </pc:sldMkLst>
        <pc:spChg chg="mod ord">
          <ac:chgData name="Juan José Albornoz" userId="7dad5ed8dbb8c904" providerId="LiveId" clId="{E0DCEE7A-E78C-447F-A50B-B592FF88D9E5}" dt="2023-04-18T11:35:18.530" v="884" actId="1035"/>
          <ac:spMkLst>
            <pc:docMk/>
            <pc:sldMk cId="170234867" sldId="307"/>
            <ac:spMk id="3" creationId="{B0E6AA47-246B-04A4-1046-85059C345925}"/>
          </ac:spMkLst>
        </pc:spChg>
        <pc:spChg chg="add del mod">
          <ac:chgData name="Juan José Albornoz" userId="7dad5ed8dbb8c904" providerId="LiveId" clId="{E0DCEE7A-E78C-447F-A50B-B592FF88D9E5}" dt="2023-04-18T11:35:01.928" v="874" actId="478"/>
          <ac:spMkLst>
            <pc:docMk/>
            <pc:sldMk cId="170234867" sldId="307"/>
            <ac:spMk id="4" creationId="{1FCE16D8-2E03-46DA-9433-475C0C946979}"/>
          </ac:spMkLst>
        </pc:spChg>
        <pc:spChg chg="mod ord">
          <ac:chgData name="Juan José Albornoz" userId="7dad5ed8dbb8c904" providerId="LiveId" clId="{E0DCEE7A-E78C-447F-A50B-B592FF88D9E5}" dt="2023-04-18T11:36:23.400" v="999" actId="20577"/>
          <ac:spMkLst>
            <pc:docMk/>
            <pc:sldMk cId="170234867" sldId="307"/>
            <ac:spMk id="7" creationId="{FB1CE662-5B3D-C079-312D-9BB57914FC52}"/>
          </ac:spMkLst>
        </pc:spChg>
        <pc:spChg chg="add mod">
          <ac:chgData name="Juan José Albornoz" userId="7dad5ed8dbb8c904" providerId="LiveId" clId="{E0DCEE7A-E78C-447F-A50B-B592FF88D9E5}" dt="2023-04-18T11:37:26.549" v="1035" actId="20577"/>
          <ac:spMkLst>
            <pc:docMk/>
            <pc:sldMk cId="170234867" sldId="307"/>
            <ac:spMk id="8" creationId="{7E2B5C03-6AA3-9632-0CD0-A180727563E4}"/>
          </ac:spMkLst>
        </pc:spChg>
        <pc:picChg chg="add">
          <ac:chgData name="Juan José Albornoz" userId="7dad5ed8dbb8c904" providerId="LiveId" clId="{E0DCEE7A-E78C-447F-A50B-B592FF88D9E5}" dt="2023-04-18T11:34:59.218" v="873" actId="22"/>
          <ac:picMkLst>
            <pc:docMk/>
            <pc:sldMk cId="170234867" sldId="307"/>
            <ac:picMk id="6" creationId="{AEE56CA4-CDCE-32C9-06F6-EE73F0CDCBEC}"/>
          </ac:picMkLst>
        </pc:picChg>
        <pc:picChg chg="del">
          <ac:chgData name="Juan José Albornoz" userId="7dad5ed8dbb8c904" providerId="LiveId" clId="{E0DCEE7A-E78C-447F-A50B-B592FF88D9E5}" dt="2023-04-18T11:34:57.440" v="872" actId="478"/>
          <ac:picMkLst>
            <pc:docMk/>
            <pc:sldMk cId="170234867" sldId="307"/>
            <ac:picMk id="225" creationId="{00000000-0000-0000-0000-000000000000}"/>
          </ac:picMkLst>
        </pc:picChg>
      </pc:sldChg>
      <pc:sldChg chg="addSp delSp modSp add mod">
        <pc:chgData name="Juan José Albornoz" userId="7dad5ed8dbb8c904" providerId="LiveId" clId="{E0DCEE7A-E78C-447F-A50B-B592FF88D9E5}" dt="2023-04-18T11:37:46.973" v="1038" actId="14100"/>
        <pc:sldMkLst>
          <pc:docMk/>
          <pc:sldMk cId="1546768728" sldId="308"/>
        </pc:sldMkLst>
        <pc:spChg chg="add del mod">
          <ac:chgData name="Juan José Albornoz" userId="7dad5ed8dbb8c904" providerId="LiveId" clId="{E0DCEE7A-E78C-447F-A50B-B592FF88D9E5}" dt="2023-04-18T11:37:04.506" v="1006"/>
          <ac:spMkLst>
            <pc:docMk/>
            <pc:sldMk cId="1546768728" sldId="308"/>
            <ac:spMk id="2" creationId="{A7D88C3C-A659-22D3-CC94-3C8C01591BDF}"/>
          </ac:spMkLst>
        </pc:spChg>
        <pc:spChg chg="mod">
          <ac:chgData name="Juan José Albornoz" userId="7dad5ed8dbb8c904" providerId="LiveId" clId="{E0DCEE7A-E78C-447F-A50B-B592FF88D9E5}" dt="2023-04-18T11:37:46.973" v="1038" actId="14100"/>
          <ac:spMkLst>
            <pc:docMk/>
            <pc:sldMk cId="1546768728" sldId="308"/>
            <ac:spMk id="3" creationId="{B0E6AA47-246B-04A4-1046-85059C345925}"/>
          </ac:spMkLst>
        </pc:spChg>
        <pc:picChg chg="add ord">
          <ac:chgData name="Juan José Albornoz" userId="7dad5ed8dbb8c904" providerId="LiveId" clId="{E0DCEE7A-E78C-447F-A50B-B592FF88D9E5}" dt="2023-04-18T11:37:43.278" v="1037" actId="167"/>
          <ac:picMkLst>
            <pc:docMk/>
            <pc:sldMk cId="1546768728" sldId="308"/>
            <ac:picMk id="5" creationId="{EFD6C1DE-5170-FD4C-116C-1EAC8B0D4A6F}"/>
          </ac:picMkLst>
        </pc:picChg>
        <pc:picChg chg="del">
          <ac:chgData name="Juan José Albornoz" userId="7dad5ed8dbb8c904" providerId="LiveId" clId="{E0DCEE7A-E78C-447F-A50B-B592FF88D9E5}" dt="2023-04-18T11:37:02.441" v="1004" actId="478"/>
          <ac:picMkLst>
            <pc:docMk/>
            <pc:sldMk cId="1546768728" sldId="308"/>
            <ac:picMk id="6" creationId="{AEE56CA4-CDCE-32C9-06F6-EE73F0CDCBEC}"/>
          </ac:picMkLst>
        </pc:picChg>
      </pc:sldChg>
      <pc:sldChg chg="modSp add mod">
        <pc:chgData name="Juan José Albornoz" userId="7dad5ed8dbb8c904" providerId="LiveId" clId="{E0DCEE7A-E78C-447F-A50B-B592FF88D9E5}" dt="2023-04-18T11:40:33.706" v="1087" actId="20577"/>
        <pc:sldMkLst>
          <pc:docMk/>
          <pc:sldMk cId="1611821030" sldId="309"/>
        </pc:sldMkLst>
        <pc:spChg chg="mod">
          <ac:chgData name="Juan José Albornoz" userId="7dad5ed8dbb8c904" providerId="LiveId" clId="{E0DCEE7A-E78C-447F-A50B-B592FF88D9E5}" dt="2023-04-18T11:40:24.087" v="1072" actId="20577"/>
          <ac:spMkLst>
            <pc:docMk/>
            <pc:sldMk cId="1611821030" sldId="309"/>
            <ac:spMk id="7" creationId="{FB1CE662-5B3D-C079-312D-9BB57914FC52}"/>
          </ac:spMkLst>
        </pc:spChg>
        <pc:spChg chg="mod">
          <ac:chgData name="Juan José Albornoz" userId="7dad5ed8dbb8c904" providerId="LiveId" clId="{E0DCEE7A-E78C-447F-A50B-B592FF88D9E5}" dt="2023-04-18T11:40:33.706" v="1087" actId="20577"/>
          <ac:spMkLst>
            <pc:docMk/>
            <pc:sldMk cId="1611821030" sldId="309"/>
            <ac:spMk id="8" creationId="{7E2B5C03-6AA3-9632-0CD0-A180727563E4}"/>
          </ac:spMkLst>
        </pc:spChg>
        <pc:picChg chg="mod">
          <ac:chgData name="Juan José Albornoz" userId="7dad5ed8dbb8c904" providerId="LiveId" clId="{E0DCEE7A-E78C-447F-A50B-B592FF88D9E5}" dt="2023-04-18T11:39:53.811" v="1040" actId="14826"/>
          <ac:picMkLst>
            <pc:docMk/>
            <pc:sldMk cId="1611821030" sldId="309"/>
            <ac:picMk id="5" creationId="{EFD6C1DE-5170-FD4C-116C-1EAC8B0D4A6F}"/>
          </ac:picMkLst>
        </pc:picChg>
      </pc:sldChg>
      <pc:sldChg chg="delSp modSp add mod">
        <pc:chgData name="Juan José Albornoz" userId="7dad5ed8dbb8c904" providerId="LiveId" clId="{E0DCEE7A-E78C-447F-A50B-B592FF88D9E5}" dt="2023-04-18T11:42:37.382" v="1134" actId="478"/>
        <pc:sldMkLst>
          <pc:docMk/>
          <pc:sldMk cId="3388122632" sldId="310"/>
        </pc:sldMkLst>
        <pc:spChg chg="del">
          <ac:chgData name="Juan José Albornoz" userId="7dad5ed8dbb8c904" providerId="LiveId" clId="{E0DCEE7A-E78C-447F-A50B-B592FF88D9E5}" dt="2023-04-18T11:42:37.382" v="1134" actId="478"/>
          <ac:spMkLst>
            <pc:docMk/>
            <pc:sldMk cId="3388122632" sldId="310"/>
            <ac:spMk id="7" creationId="{FB1CE662-5B3D-C079-312D-9BB57914FC52}"/>
          </ac:spMkLst>
        </pc:spChg>
        <pc:spChg chg="mod">
          <ac:chgData name="Juan José Albornoz" userId="7dad5ed8dbb8c904" providerId="LiveId" clId="{E0DCEE7A-E78C-447F-A50B-B592FF88D9E5}" dt="2023-04-18T11:42:25.744" v="1132" actId="14100"/>
          <ac:spMkLst>
            <pc:docMk/>
            <pc:sldMk cId="3388122632" sldId="310"/>
            <ac:spMk id="8" creationId="{7E2B5C03-6AA3-9632-0CD0-A180727563E4}"/>
          </ac:spMkLst>
        </pc:spChg>
        <pc:picChg chg="mod">
          <ac:chgData name="Juan José Albornoz" userId="7dad5ed8dbb8c904" providerId="LiveId" clId="{E0DCEE7A-E78C-447F-A50B-B592FF88D9E5}" dt="2023-04-18T11:41:50.096" v="1089" actId="14826"/>
          <ac:picMkLst>
            <pc:docMk/>
            <pc:sldMk cId="3388122632" sldId="310"/>
            <ac:picMk id="5" creationId="{EFD6C1DE-5170-FD4C-116C-1EAC8B0D4A6F}"/>
          </ac:picMkLst>
        </pc:picChg>
      </pc:sldChg>
      <pc:sldChg chg="modSp add mod">
        <pc:chgData name="Juan José Albornoz" userId="7dad5ed8dbb8c904" providerId="LiveId" clId="{E0DCEE7A-E78C-447F-A50B-B592FF88D9E5}" dt="2023-04-18T11:43:55.091" v="1204" actId="20577"/>
        <pc:sldMkLst>
          <pc:docMk/>
          <pc:sldMk cId="3889168671" sldId="311"/>
        </pc:sldMkLst>
        <pc:spChg chg="mod">
          <ac:chgData name="Juan José Albornoz" userId="7dad5ed8dbb8c904" providerId="LiveId" clId="{E0DCEE7A-E78C-447F-A50B-B592FF88D9E5}" dt="2023-04-18T11:43:43.494" v="1187" actId="14100"/>
          <ac:spMkLst>
            <pc:docMk/>
            <pc:sldMk cId="3889168671" sldId="311"/>
            <ac:spMk id="3" creationId="{B0E6AA47-246B-04A4-1046-85059C345925}"/>
          </ac:spMkLst>
        </pc:spChg>
        <pc:spChg chg="mod">
          <ac:chgData name="Juan José Albornoz" userId="7dad5ed8dbb8c904" providerId="LiveId" clId="{E0DCEE7A-E78C-447F-A50B-B592FF88D9E5}" dt="2023-04-18T11:43:26.789" v="1185" actId="20577"/>
          <ac:spMkLst>
            <pc:docMk/>
            <pc:sldMk cId="3889168671" sldId="311"/>
            <ac:spMk id="7" creationId="{FB1CE662-5B3D-C079-312D-9BB57914FC52}"/>
          </ac:spMkLst>
        </pc:spChg>
        <pc:spChg chg="mod">
          <ac:chgData name="Juan José Albornoz" userId="7dad5ed8dbb8c904" providerId="LiveId" clId="{E0DCEE7A-E78C-447F-A50B-B592FF88D9E5}" dt="2023-04-18T11:43:55.091" v="1204" actId="20577"/>
          <ac:spMkLst>
            <pc:docMk/>
            <pc:sldMk cId="3889168671" sldId="311"/>
            <ac:spMk id="8" creationId="{7E2B5C03-6AA3-9632-0CD0-A180727563E4}"/>
          </ac:spMkLst>
        </pc:spChg>
        <pc:picChg chg="mod">
          <ac:chgData name="Juan José Albornoz" userId="7dad5ed8dbb8c904" providerId="LiveId" clId="{E0DCEE7A-E78C-447F-A50B-B592FF88D9E5}" dt="2023-04-18T11:43:02.503" v="1135" actId="14826"/>
          <ac:picMkLst>
            <pc:docMk/>
            <pc:sldMk cId="3889168671" sldId="311"/>
            <ac:picMk id="5" creationId="{EFD6C1DE-5170-FD4C-116C-1EAC8B0D4A6F}"/>
          </ac:picMkLst>
        </pc:picChg>
      </pc:sldChg>
      <pc:sldChg chg="addSp delSp modSp add mod">
        <pc:chgData name="Juan José Albornoz" userId="7dad5ed8dbb8c904" providerId="LiveId" clId="{E0DCEE7A-E78C-447F-A50B-B592FF88D9E5}" dt="2023-04-18T11:46:35.430" v="1303" actId="20577"/>
        <pc:sldMkLst>
          <pc:docMk/>
          <pc:sldMk cId="1973492815" sldId="312"/>
        </pc:sldMkLst>
        <pc:spChg chg="mod">
          <ac:chgData name="Juan José Albornoz" userId="7dad5ed8dbb8c904" providerId="LiveId" clId="{E0DCEE7A-E78C-447F-A50B-B592FF88D9E5}" dt="2023-04-18T11:46:26.483" v="1289" actId="14100"/>
          <ac:spMkLst>
            <pc:docMk/>
            <pc:sldMk cId="1973492815" sldId="312"/>
            <ac:spMk id="3" creationId="{B0E6AA47-246B-04A4-1046-85059C345925}"/>
          </ac:spMkLst>
        </pc:spChg>
        <pc:spChg chg="add del mod">
          <ac:chgData name="Juan José Albornoz" userId="7dad5ed8dbb8c904" providerId="LiveId" clId="{E0DCEE7A-E78C-447F-A50B-B592FF88D9E5}" dt="2023-04-18T11:46:20.064" v="1287" actId="14100"/>
          <ac:spMkLst>
            <pc:docMk/>
            <pc:sldMk cId="1973492815" sldId="312"/>
            <ac:spMk id="7" creationId="{FB1CE662-5B3D-C079-312D-9BB57914FC52}"/>
          </ac:spMkLst>
        </pc:spChg>
        <pc:spChg chg="mod">
          <ac:chgData name="Juan José Albornoz" userId="7dad5ed8dbb8c904" providerId="LiveId" clId="{E0DCEE7A-E78C-447F-A50B-B592FF88D9E5}" dt="2023-04-18T11:46:35.430" v="1303" actId="20577"/>
          <ac:spMkLst>
            <pc:docMk/>
            <pc:sldMk cId="1973492815" sldId="312"/>
            <ac:spMk id="8" creationId="{7E2B5C03-6AA3-9632-0CD0-A180727563E4}"/>
          </ac:spMkLst>
        </pc:spChg>
        <pc:picChg chg="mod">
          <ac:chgData name="Juan José Albornoz" userId="7dad5ed8dbb8c904" providerId="LiveId" clId="{E0DCEE7A-E78C-447F-A50B-B592FF88D9E5}" dt="2023-04-18T11:45:35.604" v="1209" actId="14826"/>
          <ac:picMkLst>
            <pc:docMk/>
            <pc:sldMk cId="1973492815" sldId="312"/>
            <ac:picMk id="5" creationId="{EFD6C1DE-5170-FD4C-116C-1EAC8B0D4A6F}"/>
          </ac:picMkLst>
        </pc:picChg>
      </pc:sldChg>
      <pc:sldChg chg="addSp delSp modSp add mod">
        <pc:chgData name="Juan José Albornoz" userId="7dad5ed8dbb8c904" providerId="LiveId" clId="{E0DCEE7A-E78C-447F-A50B-B592FF88D9E5}" dt="2023-04-18T11:53:53.432" v="1465"/>
        <pc:sldMkLst>
          <pc:docMk/>
          <pc:sldMk cId="1974502292" sldId="313"/>
        </pc:sldMkLst>
        <pc:spChg chg="add mod">
          <ac:chgData name="Juan José Albornoz" userId="7dad5ed8dbb8c904" providerId="LiveId" clId="{E0DCEE7A-E78C-447F-A50B-B592FF88D9E5}" dt="2023-04-18T11:49:45.609" v="1379" actId="404"/>
          <ac:spMkLst>
            <pc:docMk/>
            <pc:sldMk cId="1974502292" sldId="313"/>
            <ac:spMk id="2" creationId="{31E42F0C-EFF0-DD56-E5AB-83217B9F3777}"/>
          </ac:spMkLst>
        </pc:spChg>
        <pc:spChg chg="mod">
          <ac:chgData name="Juan José Albornoz" userId="7dad5ed8dbb8c904" providerId="LiveId" clId="{E0DCEE7A-E78C-447F-A50B-B592FF88D9E5}" dt="2023-04-18T11:49:07.226" v="1323" actId="1076"/>
          <ac:spMkLst>
            <pc:docMk/>
            <pc:sldMk cId="1974502292" sldId="313"/>
            <ac:spMk id="217" creationId="{00000000-0000-0000-0000-000000000000}"/>
          </ac:spMkLst>
        </pc:spChg>
        <pc:spChg chg="mod">
          <ac:chgData name="Juan José Albornoz" userId="7dad5ed8dbb8c904" providerId="LiveId" clId="{E0DCEE7A-E78C-447F-A50B-B592FF88D9E5}" dt="2023-04-18T11:49:13.630" v="1326" actId="1076"/>
          <ac:spMkLst>
            <pc:docMk/>
            <pc:sldMk cId="1974502292" sldId="313"/>
            <ac:spMk id="220" creationId="{00000000-0000-0000-0000-000000000000}"/>
          </ac:spMkLst>
        </pc:spChg>
        <pc:picChg chg="del mod">
          <ac:chgData name="Juan José Albornoz" userId="7dad5ed8dbb8c904" providerId="LiveId" clId="{E0DCEE7A-E78C-447F-A50B-B592FF88D9E5}" dt="2023-04-18T11:48:54.868" v="1308" actId="478"/>
          <ac:picMkLst>
            <pc:docMk/>
            <pc:sldMk cId="1974502292" sldId="313"/>
            <ac:picMk id="3" creationId="{A2FC51AB-0F43-082A-03C5-8784653A539E}"/>
          </ac:picMkLst>
        </pc:picChg>
        <pc:picChg chg="add mod">
          <ac:chgData name="Juan José Albornoz" userId="7dad5ed8dbb8c904" providerId="LiveId" clId="{E0DCEE7A-E78C-447F-A50B-B592FF88D9E5}" dt="2023-04-18T11:53:53.432" v="1465"/>
          <ac:picMkLst>
            <pc:docMk/>
            <pc:sldMk cId="1974502292" sldId="313"/>
            <ac:picMk id="4" creationId="{40DBCFB5-7875-FEF7-B286-C09CFA3D4F0B}"/>
          </ac:picMkLst>
        </pc:picChg>
      </pc:sldChg>
      <pc:sldChg chg="addSp modSp add mod ord setBg">
        <pc:chgData name="Juan José Albornoz" userId="7dad5ed8dbb8c904" providerId="LiveId" clId="{E0DCEE7A-E78C-447F-A50B-B592FF88D9E5}" dt="2023-04-18T11:53:47.687" v="1464"/>
        <pc:sldMkLst>
          <pc:docMk/>
          <pc:sldMk cId="2274214576" sldId="314"/>
        </pc:sldMkLst>
        <pc:spChg chg="mod">
          <ac:chgData name="Juan José Albornoz" userId="7dad5ed8dbb8c904" providerId="LiveId" clId="{E0DCEE7A-E78C-447F-A50B-B592FF88D9E5}" dt="2023-04-18T11:50:20.274" v="1452" actId="20577"/>
          <ac:spMkLst>
            <pc:docMk/>
            <pc:sldMk cId="2274214576" sldId="314"/>
            <ac:spMk id="2" creationId="{31E42F0C-EFF0-DD56-E5AB-83217B9F3777}"/>
          </ac:spMkLst>
        </pc:spChg>
        <pc:picChg chg="add mod">
          <ac:chgData name="Juan José Albornoz" userId="7dad5ed8dbb8c904" providerId="LiveId" clId="{E0DCEE7A-E78C-447F-A50B-B592FF88D9E5}" dt="2023-04-18T11:53:47.687" v="1464"/>
          <ac:picMkLst>
            <pc:docMk/>
            <pc:sldMk cId="2274214576" sldId="314"/>
            <ac:picMk id="4" creationId="{DA2161E4-05B3-8942-AB01-60877B77C3BC}"/>
          </ac:picMkLst>
        </pc:picChg>
      </pc:sldChg>
      <pc:sldChg chg="addSp modSp add mod ord">
        <pc:chgData name="Juan José Albornoz" userId="7dad5ed8dbb8c904" providerId="LiveId" clId="{E0DCEE7A-E78C-447F-A50B-B592FF88D9E5}" dt="2023-04-18T13:39:17.830" v="2463"/>
        <pc:sldMkLst>
          <pc:docMk/>
          <pc:sldMk cId="781713971" sldId="315"/>
        </pc:sldMkLst>
        <pc:spChg chg="mod">
          <ac:chgData name="Juan José Albornoz" userId="7dad5ed8dbb8c904" providerId="LiveId" clId="{E0DCEE7A-E78C-447F-A50B-B592FF88D9E5}" dt="2023-04-18T11:52:11.101" v="1461"/>
          <ac:spMkLst>
            <pc:docMk/>
            <pc:sldMk cId="781713971" sldId="315"/>
            <ac:spMk id="2" creationId="{31E42F0C-EFF0-DD56-E5AB-83217B9F3777}"/>
          </ac:spMkLst>
        </pc:spChg>
        <pc:spChg chg="add mod">
          <ac:chgData name="Juan José Albornoz" userId="7dad5ed8dbb8c904" providerId="LiveId" clId="{E0DCEE7A-E78C-447F-A50B-B592FF88D9E5}" dt="2023-04-18T11:51:09.228" v="1460" actId="1076"/>
          <ac:spMkLst>
            <pc:docMk/>
            <pc:sldMk cId="781713971" sldId="315"/>
            <ac:spMk id="3" creationId="{A1E13603-886E-A543-A9E6-28AB6956CF02}"/>
          </ac:spMkLst>
        </pc:spChg>
        <pc:spChg chg="add mod">
          <ac:chgData name="Juan José Albornoz" userId="7dad5ed8dbb8c904" providerId="LiveId" clId="{E0DCEE7A-E78C-447F-A50B-B592FF88D9E5}" dt="2023-04-18T12:52:42.147" v="2461"/>
          <ac:spMkLst>
            <pc:docMk/>
            <pc:sldMk cId="781713971" sldId="315"/>
            <ac:spMk id="5" creationId="{57DDD6E2-5844-00F0-3C22-CC7B93454FD0}"/>
          </ac:spMkLst>
        </pc:spChg>
        <pc:grpChg chg="add mod">
          <ac:chgData name="Juan José Albornoz" userId="7dad5ed8dbb8c904" providerId="LiveId" clId="{E0DCEE7A-E78C-447F-A50B-B592FF88D9E5}" dt="2023-04-18T12:52:21.003" v="2460" actId="164"/>
          <ac:grpSpMkLst>
            <pc:docMk/>
            <pc:sldMk cId="781713971" sldId="315"/>
            <ac:grpSpMk id="6" creationId="{9CF3B33F-07C6-CC89-0F61-5A3AE4E1E521}"/>
          </ac:grpSpMkLst>
        </pc:grpChg>
        <pc:picChg chg="add mod modCrop">
          <ac:chgData name="Juan José Albornoz" userId="7dad5ed8dbb8c904" providerId="LiveId" clId="{E0DCEE7A-E78C-447F-A50B-B592FF88D9E5}" dt="2023-04-18T13:39:17.830" v="2463"/>
          <ac:picMkLst>
            <pc:docMk/>
            <pc:sldMk cId="781713971" sldId="315"/>
            <ac:picMk id="4" creationId="{F6869491-8F9B-9F03-F9C3-2B8232212E3A}"/>
          </ac:picMkLst>
        </pc:picChg>
      </pc:sldChg>
      <pc:sldChg chg="addSp delSp modSp add mod ord">
        <pc:chgData name="Juan José Albornoz" userId="7dad5ed8dbb8c904" providerId="LiveId" clId="{E0DCEE7A-E78C-447F-A50B-B592FF88D9E5}" dt="2023-04-18T12:39:09.625" v="2294" actId="14100"/>
        <pc:sldMkLst>
          <pc:docMk/>
          <pc:sldMk cId="1199319620" sldId="316"/>
        </pc:sldMkLst>
        <pc:spChg chg="mod">
          <ac:chgData name="Juan José Albornoz" userId="7dad5ed8dbb8c904" providerId="LiveId" clId="{E0DCEE7A-E78C-447F-A50B-B592FF88D9E5}" dt="2023-04-18T12:38:46.652" v="2271" actId="1076"/>
          <ac:spMkLst>
            <pc:docMk/>
            <pc:sldMk cId="1199319620" sldId="316"/>
            <ac:spMk id="3" creationId="{B0E6AA47-246B-04A4-1046-85059C345925}"/>
          </ac:spMkLst>
        </pc:spChg>
        <pc:spChg chg="add mod">
          <ac:chgData name="Juan José Albornoz" userId="7dad5ed8dbb8c904" providerId="LiveId" clId="{E0DCEE7A-E78C-447F-A50B-B592FF88D9E5}" dt="2023-04-18T12:00:59.409" v="1722" actId="14100"/>
          <ac:spMkLst>
            <pc:docMk/>
            <pc:sldMk cId="1199319620" sldId="316"/>
            <ac:spMk id="5" creationId="{D1497E29-4428-589F-652D-B0F03A80ED61}"/>
          </ac:spMkLst>
        </pc:spChg>
        <pc:spChg chg="del">
          <ac:chgData name="Juan José Albornoz" userId="7dad5ed8dbb8c904" providerId="LiveId" clId="{E0DCEE7A-E78C-447F-A50B-B592FF88D9E5}" dt="2023-04-18T11:59:55.761" v="1640" actId="478"/>
          <ac:spMkLst>
            <pc:docMk/>
            <pc:sldMk cId="1199319620" sldId="316"/>
            <ac:spMk id="7" creationId="{FB1CE662-5B3D-C079-312D-9BB57914FC52}"/>
          </ac:spMkLst>
        </pc:spChg>
        <pc:spChg chg="mod">
          <ac:chgData name="Juan José Albornoz" userId="7dad5ed8dbb8c904" providerId="LiveId" clId="{E0DCEE7A-E78C-447F-A50B-B592FF88D9E5}" dt="2023-04-18T12:39:09.625" v="2294" actId="14100"/>
          <ac:spMkLst>
            <pc:docMk/>
            <pc:sldMk cId="1199319620" sldId="316"/>
            <ac:spMk id="8" creationId="{7E2B5C03-6AA3-9632-0CD0-A180727563E4}"/>
          </ac:spMkLst>
        </pc:spChg>
        <pc:picChg chg="add mod ord">
          <ac:chgData name="Juan José Albornoz" userId="7dad5ed8dbb8c904" providerId="LiveId" clId="{E0DCEE7A-E78C-447F-A50B-B592FF88D9E5}" dt="2023-04-18T12:38:39.737" v="2270" actId="14826"/>
          <ac:picMkLst>
            <pc:docMk/>
            <pc:sldMk cId="1199319620" sldId="316"/>
            <ac:picMk id="4" creationId="{ACD0F4B5-24E3-9122-8BA2-9B769E919568}"/>
          </ac:picMkLst>
        </pc:picChg>
        <pc:picChg chg="del">
          <ac:chgData name="Juan José Albornoz" userId="7dad5ed8dbb8c904" providerId="LiveId" clId="{E0DCEE7A-E78C-447F-A50B-B592FF88D9E5}" dt="2023-04-18T11:58:50.447" v="1568" actId="478"/>
          <ac:picMkLst>
            <pc:docMk/>
            <pc:sldMk cId="1199319620" sldId="316"/>
            <ac:picMk id="6" creationId="{AEE56CA4-CDCE-32C9-06F6-EE73F0CDCBEC}"/>
          </ac:picMkLst>
        </pc:picChg>
      </pc:sldChg>
      <pc:sldChg chg="addSp delSp modSp add mod">
        <pc:chgData name="Juan José Albornoz" userId="7dad5ed8dbb8c904" providerId="LiveId" clId="{E0DCEE7A-E78C-447F-A50B-B592FF88D9E5}" dt="2023-04-18T12:41:45.517" v="2311" actId="1076"/>
        <pc:sldMkLst>
          <pc:docMk/>
          <pc:sldMk cId="1922224357" sldId="317"/>
        </pc:sldMkLst>
        <pc:spChg chg="add del">
          <ac:chgData name="Juan José Albornoz" userId="7dad5ed8dbb8c904" providerId="LiveId" clId="{E0DCEE7A-E78C-447F-A50B-B592FF88D9E5}" dt="2023-04-18T12:03:51.584" v="1749" actId="478"/>
          <ac:spMkLst>
            <pc:docMk/>
            <pc:sldMk cId="1922224357" sldId="317"/>
            <ac:spMk id="3" creationId="{B0E6AA47-246B-04A4-1046-85059C345925}"/>
          </ac:spMkLst>
        </pc:spChg>
        <pc:spChg chg="add del mod">
          <ac:chgData name="Juan José Albornoz" userId="7dad5ed8dbb8c904" providerId="LiveId" clId="{E0DCEE7A-E78C-447F-A50B-B592FF88D9E5}" dt="2023-04-18T12:07:44.266" v="1822" actId="478"/>
          <ac:spMkLst>
            <pc:docMk/>
            <pc:sldMk cId="1922224357" sldId="317"/>
            <ac:spMk id="7" creationId="{873EA9A4-4F02-F144-6B38-774DB85BDC79}"/>
          </ac:spMkLst>
        </pc:spChg>
        <pc:spChg chg="add del mod ord">
          <ac:chgData name="Juan José Albornoz" userId="7dad5ed8dbb8c904" providerId="LiveId" clId="{E0DCEE7A-E78C-447F-A50B-B592FF88D9E5}" dt="2023-04-18T12:41:35.312" v="2307" actId="478"/>
          <ac:spMkLst>
            <pc:docMk/>
            <pc:sldMk cId="1922224357" sldId="317"/>
            <ac:spMk id="8" creationId="{7E2B5C03-6AA3-9632-0CD0-A180727563E4}"/>
          </ac:spMkLst>
        </pc:spChg>
        <pc:spChg chg="add del mod">
          <ac:chgData name="Juan José Albornoz" userId="7dad5ed8dbb8c904" providerId="LiveId" clId="{E0DCEE7A-E78C-447F-A50B-B592FF88D9E5}" dt="2023-04-18T12:07:44.709" v="1823" actId="478"/>
          <ac:spMkLst>
            <pc:docMk/>
            <pc:sldMk cId="1922224357" sldId="317"/>
            <ac:spMk id="9" creationId="{FA168B1A-6F19-BD59-88AB-B1FE0A081015}"/>
          </ac:spMkLst>
        </pc:spChg>
        <pc:spChg chg="add del mod">
          <ac:chgData name="Juan José Albornoz" userId="7dad5ed8dbb8c904" providerId="LiveId" clId="{E0DCEE7A-E78C-447F-A50B-B592FF88D9E5}" dt="2023-04-18T12:07:45.447" v="1824" actId="478"/>
          <ac:spMkLst>
            <pc:docMk/>
            <pc:sldMk cId="1922224357" sldId="317"/>
            <ac:spMk id="10" creationId="{691AF39C-6A22-4BE1-FBFA-C97424A0D603}"/>
          </ac:spMkLst>
        </pc:spChg>
        <pc:spChg chg="add del mod">
          <ac:chgData name="Juan José Albornoz" userId="7dad5ed8dbb8c904" providerId="LiveId" clId="{E0DCEE7A-E78C-447F-A50B-B592FF88D9E5}" dt="2023-04-18T12:07:43.690" v="1821" actId="478"/>
          <ac:spMkLst>
            <pc:docMk/>
            <pc:sldMk cId="1922224357" sldId="317"/>
            <ac:spMk id="11" creationId="{C618D783-A08B-0DDC-2F33-09676D4D1FAF}"/>
          </ac:spMkLst>
        </pc:spChg>
        <pc:spChg chg="add del mod">
          <ac:chgData name="Juan José Albornoz" userId="7dad5ed8dbb8c904" providerId="LiveId" clId="{E0DCEE7A-E78C-447F-A50B-B592FF88D9E5}" dt="2023-04-18T12:41:35.858" v="2308" actId="478"/>
          <ac:spMkLst>
            <pc:docMk/>
            <pc:sldMk cId="1922224357" sldId="317"/>
            <ac:spMk id="14" creationId="{B29724A9-B98F-E9DC-09DC-5A41294B0C19}"/>
          </ac:spMkLst>
        </pc:spChg>
        <pc:spChg chg="add mod">
          <ac:chgData name="Juan José Albornoz" userId="7dad5ed8dbb8c904" providerId="LiveId" clId="{E0DCEE7A-E78C-447F-A50B-B592FF88D9E5}" dt="2023-04-18T12:41:10.465" v="2304" actId="207"/>
          <ac:spMkLst>
            <pc:docMk/>
            <pc:sldMk cId="1922224357" sldId="317"/>
            <ac:spMk id="15" creationId="{805F9DF1-10A6-0725-3AB0-8E6CD66C5D5E}"/>
          </ac:spMkLst>
        </pc:spChg>
        <pc:picChg chg="del">
          <ac:chgData name="Juan José Albornoz" userId="7dad5ed8dbb8c904" providerId="LiveId" clId="{E0DCEE7A-E78C-447F-A50B-B592FF88D9E5}" dt="2023-04-18T12:03:30.414" v="1742" actId="478"/>
          <ac:picMkLst>
            <pc:docMk/>
            <pc:sldMk cId="1922224357" sldId="317"/>
            <ac:picMk id="4" creationId="{ACD0F4B5-24E3-9122-8BA2-9B769E919568}"/>
          </ac:picMkLst>
        </pc:picChg>
        <pc:picChg chg="add del mod ord">
          <ac:chgData name="Juan José Albornoz" userId="7dad5ed8dbb8c904" providerId="LiveId" clId="{E0DCEE7A-E78C-447F-A50B-B592FF88D9E5}" dt="2023-04-18T12:07:41.819" v="1820" actId="478"/>
          <ac:picMkLst>
            <pc:docMk/>
            <pc:sldMk cId="1922224357" sldId="317"/>
            <ac:picMk id="6" creationId="{23B10917-63F0-FE28-21B2-3CBEA63F6A57}"/>
          </ac:picMkLst>
        </pc:picChg>
        <pc:picChg chg="add mod">
          <ac:chgData name="Juan José Albornoz" userId="7dad5ed8dbb8c904" providerId="LiveId" clId="{E0DCEE7A-E78C-447F-A50B-B592FF88D9E5}" dt="2023-04-18T12:41:45.517" v="2311" actId="1076"/>
          <ac:picMkLst>
            <pc:docMk/>
            <pc:sldMk cId="1922224357" sldId="317"/>
            <ac:picMk id="13" creationId="{AE78EC4A-61AE-5C4B-E092-1F19D3C48134}"/>
          </ac:picMkLst>
        </pc:picChg>
      </pc:sldChg>
      <pc:sldChg chg="addSp delSp modSp add mod ord setBg">
        <pc:chgData name="Juan José Albornoz" userId="7dad5ed8dbb8c904" providerId="LiveId" clId="{E0DCEE7A-E78C-447F-A50B-B592FF88D9E5}" dt="2023-04-18T12:36:36.396" v="2266"/>
        <pc:sldMkLst>
          <pc:docMk/>
          <pc:sldMk cId="2552165256" sldId="318"/>
        </pc:sldMkLst>
        <pc:spChg chg="mod">
          <ac:chgData name="Juan José Albornoz" userId="7dad5ed8dbb8c904" providerId="LiveId" clId="{E0DCEE7A-E78C-447F-A50B-B592FF88D9E5}" dt="2023-04-18T12:10:53.920" v="1923" actId="1076"/>
          <ac:spMkLst>
            <pc:docMk/>
            <pc:sldMk cId="2552165256" sldId="318"/>
            <ac:spMk id="4" creationId="{A562A00A-445C-75CD-2079-4C1B9E9C6ED9}"/>
          </ac:spMkLst>
        </pc:spChg>
        <pc:spChg chg="del">
          <ac:chgData name="Juan José Albornoz" userId="7dad5ed8dbb8c904" providerId="LiveId" clId="{E0DCEE7A-E78C-447F-A50B-B592FF88D9E5}" dt="2023-04-18T12:09:52.533" v="1845" actId="478"/>
          <ac:spMkLst>
            <pc:docMk/>
            <pc:sldMk cId="2552165256" sldId="318"/>
            <ac:spMk id="5" creationId="{8A05E3B0-DF2E-494E-D4CD-40847FB17F49}"/>
          </ac:spMkLst>
        </pc:spChg>
        <pc:spChg chg="del">
          <ac:chgData name="Juan José Albornoz" userId="7dad5ed8dbb8c904" providerId="LiveId" clId="{E0DCEE7A-E78C-447F-A50B-B592FF88D9E5}" dt="2023-04-18T12:09:49.871" v="1844" actId="478"/>
          <ac:spMkLst>
            <pc:docMk/>
            <pc:sldMk cId="2552165256" sldId="318"/>
            <ac:spMk id="7" creationId="{9CC7FDCE-4260-D2F0-78A8-9F219ED5769F}"/>
          </ac:spMkLst>
        </pc:spChg>
        <pc:spChg chg="add mod">
          <ac:chgData name="Juan José Albornoz" userId="7dad5ed8dbb8c904" providerId="LiveId" clId="{E0DCEE7A-E78C-447F-A50B-B592FF88D9E5}" dt="2023-04-18T12:10:36.087" v="1862"/>
          <ac:spMkLst>
            <pc:docMk/>
            <pc:sldMk cId="2552165256" sldId="318"/>
            <ac:spMk id="8" creationId="{9EB5E4FE-88FF-602F-AE61-D0C1D6749977}"/>
          </ac:spMkLst>
        </pc:spChg>
        <pc:spChg chg="add mod">
          <ac:chgData name="Juan José Albornoz" userId="7dad5ed8dbb8c904" providerId="LiveId" clId="{E0DCEE7A-E78C-447F-A50B-B592FF88D9E5}" dt="2023-04-18T12:36:36.396" v="2266"/>
          <ac:spMkLst>
            <pc:docMk/>
            <pc:sldMk cId="2552165256" sldId="318"/>
            <ac:spMk id="9" creationId="{C7ADB717-5404-F0F1-7EE5-78A305EA967F}"/>
          </ac:spMkLst>
        </pc:spChg>
        <pc:spChg chg="add mod">
          <ac:chgData name="Juan José Albornoz" userId="7dad5ed8dbb8c904" providerId="LiveId" clId="{E0DCEE7A-E78C-447F-A50B-B592FF88D9E5}" dt="2023-04-18T12:36:36.396" v="2266"/>
          <ac:spMkLst>
            <pc:docMk/>
            <pc:sldMk cId="2552165256" sldId="318"/>
            <ac:spMk id="10" creationId="{0B13809F-AA65-B517-A68A-94FD1704119A}"/>
          </ac:spMkLst>
        </pc:spChg>
      </pc:sldChg>
      <pc:sldChg chg="addSp delSp modSp add mod">
        <pc:chgData name="Juan José Albornoz" userId="7dad5ed8dbb8c904" providerId="LiveId" clId="{E0DCEE7A-E78C-447F-A50B-B592FF88D9E5}" dt="2023-04-18T12:17:36.583" v="2051" actId="478"/>
        <pc:sldMkLst>
          <pc:docMk/>
          <pc:sldMk cId="3215697261" sldId="319"/>
        </pc:sldMkLst>
        <pc:spChg chg="add del mod">
          <ac:chgData name="Juan José Albornoz" userId="7dad5ed8dbb8c904" providerId="LiveId" clId="{E0DCEE7A-E78C-447F-A50B-B592FF88D9E5}" dt="2023-04-18T12:17:32.941" v="2050" actId="14100"/>
          <ac:spMkLst>
            <pc:docMk/>
            <pc:sldMk cId="3215697261" sldId="319"/>
            <ac:spMk id="3" creationId="{B0E6AA47-246B-04A4-1046-85059C345925}"/>
          </ac:spMkLst>
        </pc:spChg>
        <pc:spChg chg="mod">
          <ac:chgData name="Juan José Albornoz" userId="7dad5ed8dbb8c904" providerId="LiveId" clId="{E0DCEE7A-E78C-447F-A50B-B592FF88D9E5}" dt="2023-04-18T12:17:21.731" v="2046" actId="14100"/>
          <ac:spMkLst>
            <pc:docMk/>
            <pc:sldMk cId="3215697261" sldId="319"/>
            <ac:spMk id="7" creationId="{FB1CE662-5B3D-C079-312D-9BB57914FC52}"/>
          </ac:spMkLst>
        </pc:spChg>
        <pc:spChg chg="add del">
          <ac:chgData name="Juan José Albornoz" userId="7dad5ed8dbb8c904" providerId="LiveId" clId="{E0DCEE7A-E78C-447F-A50B-B592FF88D9E5}" dt="2023-04-18T12:17:36.583" v="2051" actId="478"/>
          <ac:spMkLst>
            <pc:docMk/>
            <pc:sldMk cId="3215697261" sldId="319"/>
            <ac:spMk id="8" creationId="{7E2B5C03-6AA3-9632-0CD0-A180727563E4}"/>
          </ac:spMkLst>
        </pc:spChg>
        <pc:picChg chg="add ord">
          <ac:chgData name="Juan José Albornoz" userId="7dad5ed8dbb8c904" providerId="LiveId" clId="{E0DCEE7A-E78C-447F-A50B-B592FF88D9E5}" dt="2023-04-18T12:16:22.167" v="1982" actId="167"/>
          <ac:picMkLst>
            <pc:docMk/>
            <pc:sldMk cId="3215697261" sldId="319"/>
            <ac:picMk id="4" creationId="{A70449AB-4502-B10E-C43A-D66161EA84B2}"/>
          </ac:picMkLst>
        </pc:picChg>
        <pc:picChg chg="del">
          <ac:chgData name="Juan José Albornoz" userId="7dad5ed8dbb8c904" providerId="LiveId" clId="{E0DCEE7A-E78C-447F-A50B-B592FF88D9E5}" dt="2023-04-18T12:16:16.963" v="1980" actId="478"/>
          <ac:picMkLst>
            <pc:docMk/>
            <pc:sldMk cId="3215697261" sldId="319"/>
            <ac:picMk id="5" creationId="{EFD6C1DE-5170-FD4C-116C-1EAC8B0D4A6F}"/>
          </ac:picMkLst>
        </pc:picChg>
      </pc:sldChg>
      <pc:sldChg chg="addSp modSp add mod">
        <pc:chgData name="Juan José Albornoz" userId="7dad5ed8dbb8c904" providerId="LiveId" clId="{E0DCEE7A-E78C-447F-A50B-B592FF88D9E5}" dt="2023-04-18T12:19:20.574" v="2172" actId="20577"/>
        <pc:sldMkLst>
          <pc:docMk/>
          <pc:sldMk cId="899167386" sldId="320"/>
        </pc:sldMkLst>
        <pc:spChg chg="add mod">
          <ac:chgData name="Juan José Albornoz" userId="7dad5ed8dbb8c904" providerId="LiveId" clId="{E0DCEE7A-E78C-447F-A50B-B592FF88D9E5}" dt="2023-04-18T12:19:08.697" v="2148" actId="1036"/>
          <ac:spMkLst>
            <pc:docMk/>
            <pc:sldMk cId="899167386" sldId="320"/>
            <ac:spMk id="2" creationId="{AACB561D-A4D0-86A3-8379-1A55C555364F}"/>
          </ac:spMkLst>
        </pc:spChg>
        <pc:spChg chg="mod">
          <ac:chgData name="Juan José Albornoz" userId="7dad5ed8dbb8c904" providerId="LiveId" clId="{E0DCEE7A-E78C-447F-A50B-B592FF88D9E5}" dt="2023-04-18T12:18:08.280" v="2056" actId="14100"/>
          <ac:spMkLst>
            <pc:docMk/>
            <pc:sldMk cId="899167386" sldId="320"/>
            <ac:spMk id="3" creationId="{B0E6AA47-246B-04A4-1046-85059C345925}"/>
          </ac:spMkLst>
        </pc:spChg>
        <pc:spChg chg="add mod">
          <ac:chgData name="Juan José Albornoz" userId="7dad5ed8dbb8c904" providerId="LiveId" clId="{E0DCEE7A-E78C-447F-A50B-B592FF88D9E5}" dt="2023-04-18T12:19:20.574" v="2172" actId="20577"/>
          <ac:spMkLst>
            <pc:docMk/>
            <pc:sldMk cId="899167386" sldId="320"/>
            <ac:spMk id="5" creationId="{77F0E10F-E3F0-AD4D-83E0-29544BA7A19E}"/>
          </ac:spMkLst>
        </pc:spChg>
        <pc:spChg chg="mod">
          <ac:chgData name="Juan José Albornoz" userId="7dad5ed8dbb8c904" providerId="LiveId" clId="{E0DCEE7A-E78C-447F-A50B-B592FF88D9E5}" dt="2023-04-18T12:18:28.285" v="2132" actId="20577"/>
          <ac:spMkLst>
            <pc:docMk/>
            <pc:sldMk cId="899167386" sldId="320"/>
            <ac:spMk id="7" creationId="{FB1CE662-5B3D-C079-312D-9BB57914FC52}"/>
          </ac:spMkLst>
        </pc:spChg>
        <pc:picChg chg="mod">
          <ac:chgData name="Juan José Albornoz" userId="7dad5ed8dbb8c904" providerId="LiveId" clId="{E0DCEE7A-E78C-447F-A50B-B592FF88D9E5}" dt="2023-04-18T12:17:58.202" v="2053" actId="14826"/>
          <ac:picMkLst>
            <pc:docMk/>
            <pc:sldMk cId="899167386" sldId="320"/>
            <ac:picMk id="4" creationId="{A70449AB-4502-B10E-C43A-D66161EA84B2}"/>
          </ac:picMkLst>
        </pc:picChg>
      </pc:sldChg>
      <pc:sldChg chg="addSp delSp modSp add mod">
        <pc:chgData name="Juan José Albornoz" userId="7dad5ed8dbb8c904" providerId="LiveId" clId="{E0DCEE7A-E78C-447F-A50B-B592FF88D9E5}" dt="2023-04-18T13:39:42.103" v="2465" actId="1076"/>
        <pc:sldMkLst>
          <pc:docMk/>
          <pc:sldMk cId="3222525676" sldId="321"/>
        </pc:sldMkLst>
        <pc:spChg chg="del">
          <ac:chgData name="Juan José Albornoz" userId="7dad5ed8dbb8c904" providerId="LiveId" clId="{E0DCEE7A-E78C-447F-A50B-B592FF88D9E5}" dt="2023-04-18T12:19:43.425" v="2175" actId="478"/>
          <ac:spMkLst>
            <pc:docMk/>
            <pc:sldMk cId="3222525676" sldId="321"/>
            <ac:spMk id="2" creationId="{AACB561D-A4D0-86A3-8379-1A55C555364F}"/>
          </ac:spMkLst>
        </pc:spChg>
        <pc:spChg chg="del">
          <ac:chgData name="Juan José Albornoz" userId="7dad5ed8dbb8c904" providerId="LiveId" clId="{E0DCEE7A-E78C-447F-A50B-B592FF88D9E5}" dt="2023-04-18T12:19:48.773" v="2178" actId="478"/>
          <ac:spMkLst>
            <pc:docMk/>
            <pc:sldMk cId="3222525676" sldId="321"/>
            <ac:spMk id="3" creationId="{B0E6AA47-246B-04A4-1046-85059C345925}"/>
          </ac:spMkLst>
        </pc:spChg>
        <pc:spChg chg="del">
          <ac:chgData name="Juan José Albornoz" userId="7dad5ed8dbb8c904" providerId="LiveId" clId="{E0DCEE7A-E78C-447F-A50B-B592FF88D9E5}" dt="2023-04-18T12:19:45.198" v="2176" actId="478"/>
          <ac:spMkLst>
            <pc:docMk/>
            <pc:sldMk cId="3222525676" sldId="321"/>
            <ac:spMk id="5" creationId="{77F0E10F-E3F0-AD4D-83E0-29544BA7A19E}"/>
          </ac:spMkLst>
        </pc:spChg>
        <pc:spChg chg="add mod">
          <ac:chgData name="Juan José Albornoz" userId="7dad5ed8dbb8c904" providerId="LiveId" clId="{E0DCEE7A-E78C-447F-A50B-B592FF88D9E5}" dt="2023-04-18T12:20:31.230" v="2224" actId="1076"/>
          <ac:spMkLst>
            <pc:docMk/>
            <pc:sldMk cId="3222525676" sldId="321"/>
            <ac:spMk id="6" creationId="{A093FBAC-B50C-C825-83B1-F107EABC9513}"/>
          </ac:spMkLst>
        </pc:spChg>
        <pc:spChg chg="del">
          <ac:chgData name="Juan José Albornoz" userId="7dad5ed8dbb8c904" providerId="LiveId" clId="{E0DCEE7A-E78C-447F-A50B-B592FF88D9E5}" dt="2023-04-18T12:19:48.073" v="2177" actId="478"/>
          <ac:spMkLst>
            <pc:docMk/>
            <pc:sldMk cId="3222525676" sldId="321"/>
            <ac:spMk id="7" creationId="{FB1CE662-5B3D-C079-312D-9BB57914FC52}"/>
          </ac:spMkLst>
        </pc:spChg>
        <pc:picChg chg="add mod">
          <ac:chgData name="Juan José Albornoz" userId="7dad5ed8dbb8c904" providerId="LiveId" clId="{E0DCEE7A-E78C-447F-A50B-B592FF88D9E5}" dt="2023-04-18T13:39:42.103" v="2465" actId="1076"/>
          <ac:picMkLst>
            <pc:docMk/>
            <pc:sldMk cId="3222525676" sldId="321"/>
            <ac:picMk id="2" creationId="{6A257B32-22D1-7694-9DB2-DF766F90AC96}"/>
          </ac:picMkLst>
        </pc:picChg>
        <pc:picChg chg="mod">
          <ac:chgData name="Juan José Albornoz" userId="7dad5ed8dbb8c904" providerId="LiveId" clId="{E0DCEE7A-E78C-447F-A50B-B592FF88D9E5}" dt="2023-04-18T12:19:39.665" v="2174" actId="14826"/>
          <ac:picMkLst>
            <pc:docMk/>
            <pc:sldMk cId="3222525676" sldId="321"/>
            <ac:picMk id="4" creationId="{A70449AB-4502-B10E-C43A-D66161EA84B2}"/>
          </ac:picMkLst>
        </pc:picChg>
      </pc:sldChg>
      <pc:sldChg chg="add">
        <pc:chgData name="Juan José Albornoz" userId="7dad5ed8dbb8c904" providerId="LiveId" clId="{E0DCEE7A-E78C-447F-A50B-B592FF88D9E5}" dt="2023-04-18T12:36:46.574" v="2267" actId="2890"/>
        <pc:sldMkLst>
          <pc:docMk/>
          <pc:sldMk cId="143611019" sldId="322"/>
        </pc:sldMkLst>
      </pc:sldChg>
      <pc:sldChg chg="add">
        <pc:chgData name="Juan José Albornoz" userId="7dad5ed8dbb8c904" providerId="LiveId" clId="{E0DCEE7A-E78C-447F-A50B-B592FF88D9E5}" dt="2023-04-18T12:44:41.807" v="2386" actId="2890"/>
        <pc:sldMkLst>
          <pc:docMk/>
          <pc:sldMk cId="1333474738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08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63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20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556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311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963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628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952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8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721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377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8611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908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38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37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621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856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698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915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21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51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8251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8404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64046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494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967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42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 cap="none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9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0"/>
          <p:cNvSpPr txBox="1"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0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1"/>
          <p:cNvSpPr txBox="1"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body" idx="1"/>
          </p:nvPr>
        </p:nvSpPr>
        <p:spPr>
          <a:xfrm>
            <a:off x="1069848" y="1825625"/>
            <a:ext cx="46840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2"/>
          </p:nvPr>
        </p:nvSpPr>
        <p:spPr>
          <a:xfrm>
            <a:off x="6019802" y="1825625"/>
            <a:ext cx="468405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body" idx="2"/>
          </p:nvPr>
        </p:nvSpPr>
        <p:spPr>
          <a:xfrm>
            <a:off x="839787" y="2510632"/>
            <a:ext cx="4872133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venir"/>
              <a:buNone/>
              <a:defRPr b="1"/>
            </a:lvl2pPr>
            <a:lvl3pPr marL="1371600" lvl="2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 txBox="1">
            <a:spLocks noGrp="1"/>
          </p:cNvSpPr>
          <p:nvPr>
            <p:ph type="body" idx="3"/>
          </p:nvPr>
        </p:nvSpPr>
        <p:spPr>
          <a:xfrm>
            <a:off x="5889809" y="1681163"/>
            <a:ext cx="484990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4"/>
          </p:nvPr>
        </p:nvSpPr>
        <p:spPr>
          <a:xfrm>
            <a:off x="5889810" y="2505075"/>
            <a:ext cx="487213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venir"/>
              <a:buNone/>
              <a:defRPr b="1"/>
            </a:lvl2pPr>
            <a:lvl3pPr marL="1371600" lvl="2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3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4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5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5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5652153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Avenir"/>
              <a:buNone/>
              <a:defRPr sz="2800" b="1"/>
            </a:lvl2pPr>
            <a:lvl3pPr marL="1371600" lvl="2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 b="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/>
            </a:lvl4pPr>
            <a:lvl5pPr marL="2286000" lvl="4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46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6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6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venir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venir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8" name="Google Shape;198;p47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7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7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8"/>
          <p:cNvSpPr txBox="1">
            <a:spLocks noGrp="1"/>
          </p:cNvSpPr>
          <p:nvPr>
            <p:ph type="body" idx="1"/>
          </p:nvPr>
        </p:nvSpPr>
        <p:spPr>
          <a:xfrm rot="5400000">
            <a:off x="3711184" y="-766817"/>
            <a:ext cx="4351338" cy="963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48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8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49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9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9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38"/>
          <p:cNvGrpSpPr/>
          <p:nvPr/>
        </p:nvGrpSpPr>
        <p:grpSpPr>
          <a:xfrm>
            <a:off x="11096450" y="13394"/>
            <a:ext cx="494218" cy="6814823"/>
            <a:chOff x="11096450" y="13395"/>
            <a:chExt cx="494218" cy="6814823"/>
          </a:xfrm>
        </p:grpSpPr>
        <p:sp>
          <p:nvSpPr>
            <p:cNvPr id="82" name="Google Shape;82;p38"/>
            <p:cNvSpPr/>
            <p:nvPr/>
          </p:nvSpPr>
          <p:spPr>
            <a:xfrm rot="5400000">
              <a:off x="11108009" y="6718576"/>
              <a:ext cx="131153" cy="88130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" name="Google Shape;83;p38"/>
            <p:cNvSpPr/>
            <p:nvPr/>
          </p:nvSpPr>
          <p:spPr>
            <a:xfrm rot="5400000">
              <a:off x="11475034" y="77813"/>
              <a:ext cx="138242" cy="88130"/>
            </a:xfrm>
            <a:custGeom>
              <a:avLst/>
              <a:gdLst/>
              <a:ahLst/>
              <a:cxnLst/>
              <a:rect l="l" t="t" r="r" b="b"/>
              <a:pathLst>
                <a:path w="42" h="29" extrusionOk="0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" name="Google Shape;84;p38"/>
            <p:cNvSpPr/>
            <p:nvPr/>
          </p:nvSpPr>
          <p:spPr>
            <a:xfrm rot="5400000">
              <a:off x="11478964" y="592010"/>
              <a:ext cx="121406" cy="72626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" name="Google Shape;85;p38"/>
            <p:cNvSpPr/>
            <p:nvPr/>
          </p:nvSpPr>
          <p:spPr>
            <a:xfrm rot="5400000">
              <a:off x="11482378" y="335267"/>
              <a:ext cx="138242" cy="78339"/>
            </a:xfrm>
            <a:custGeom>
              <a:avLst/>
              <a:gdLst/>
              <a:ahLst/>
              <a:cxnLst/>
              <a:rect l="l" t="t" r="r" b="b"/>
              <a:pathLst>
                <a:path w="42" h="26" extrusionOk="0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" name="Google Shape;86;p38"/>
            <p:cNvSpPr/>
            <p:nvPr/>
          </p:nvSpPr>
          <p:spPr>
            <a:xfrm rot="5400000">
              <a:off x="11407714" y="2021691"/>
              <a:ext cx="124951" cy="69362"/>
            </a:xfrm>
            <a:custGeom>
              <a:avLst/>
              <a:gdLst/>
              <a:ahLst/>
              <a:cxnLst/>
              <a:rect l="l" t="t" r="r" b="b"/>
              <a:pathLst>
                <a:path w="38" h="23" extrusionOk="0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" name="Google Shape;87;p38"/>
            <p:cNvSpPr/>
            <p:nvPr/>
          </p:nvSpPr>
          <p:spPr>
            <a:xfrm rot="5400000">
              <a:off x="11414629" y="2272420"/>
              <a:ext cx="128495" cy="78339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" name="Google Shape;88;p38"/>
            <p:cNvSpPr/>
            <p:nvPr/>
          </p:nvSpPr>
          <p:spPr>
            <a:xfrm rot="5400000">
              <a:off x="11426398" y="1049544"/>
              <a:ext cx="150648" cy="99554"/>
            </a:xfrm>
            <a:custGeom>
              <a:avLst/>
              <a:gdLst/>
              <a:ahLst/>
              <a:cxnLst/>
              <a:rect l="l" t="t" r="r" b="b"/>
              <a:pathLst>
                <a:path w="46" h="33" extrusionOk="0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" name="Google Shape;89;p38"/>
            <p:cNvSpPr/>
            <p:nvPr/>
          </p:nvSpPr>
          <p:spPr>
            <a:xfrm rot="5400000">
              <a:off x="11440085" y="836978"/>
              <a:ext cx="134697" cy="81603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38"/>
            <p:cNvSpPr/>
            <p:nvPr/>
          </p:nvSpPr>
          <p:spPr>
            <a:xfrm rot="5400000">
              <a:off x="11427309" y="1320685"/>
              <a:ext cx="127608" cy="78339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" name="Google Shape;91;p38"/>
            <p:cNvSpPr/>
            <p:nvPr/>
          </p:nvSpPr>
          <p:spPr>
            <a:xfrm rot="5400000">
              <a:off x="11407470" y="1778440"/>
              <a:ext cx="131153" cy="93843"/>
            </a:xfrm>
            <a:custGeom>
              <a:avLst/>
              <a:gdLst/>
              <a:ahLst/>
              <a:cxnLst/>
              <a:rect l="l" t="t" r="r" b="b"/>
              <a:pathLst>
                <a:path w="40" h="31" extrusionOk="0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" name="Google Shape;92;p38"/>
            <p:cNvSpPr/>
            <p:nvPr/>
          </p:nvSpPr>
          <p:spPr>
            <a:xfrm rot="5400000">
              <a:off x="11404869" y="1535195"/>
              <a:ext cx="127608" cy="69362"/>
            </a:xfrm>
            <a:custGeom>
              <a:avLst/>
              <a:gdLst/>
              <a:ahLst/>
              <a:cxnLst/>
              <a:rect l="l" t="t" r="r" b="b"/>
              <a:pathLst>
                <a:path w="39" h="23" extrusionOk="0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" name="Google Shape;93;p38"/>
            <p:cNvSpPr/>
            <p:nvPr/>
          </p:nvSpPr>
          <p:spPr>
            <a:xfrm rot="5400000">
              <a:off x="11480119" y="1078297"/>
              <a:ext cx="9748" cy="5712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" name="Google Shape;94;p38"/>
            <p:cNvSpPr/>
            <p:nvPr/>
          </p:nvSpPr>
          <p:spPr>
            <a:xfrm rot="5400000">
              <a:off x="11194111" y="860614"/>
              <a:ext cx="143559" cy="75075"/>
            </a:xfrm>
            <a:custGeom>
              <a:avLst/>
              <a:gdLst/>
              <a:ahLst/>
              <a:cxnLst/>
              <a:rect l="l" t="t" r="r" b="b"/>
              <a:pathLst>
                <a:path w="44" h="25" extrusionOk="0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" name="Google Shape;95;p38"/>
            <p:cNvSpPr/>
            <p:nvPr/>
          </p:nvSpPr>
          <p:spPr>
            <a:xfrm rot="5400000">
              <a:off x="11167080" y="1015030"/>
              <a:ext cx="115202" cy="90579"/>
            </a:xfrm>
            <a:custGeom>
              <a:avLst/>
              <a:gdLst/>
              <a:ahLst/>
              <a:cxnLst/>
              <a:rect l="l" t="t" r="r" b="b"/>
              <a:pathLst>
                <a:path w="35" h="30" extrusionOk="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" name="Google Shape;96;p38"/>
            <p:cNvSpPr/>
            <p:nvPr/>
          </p:nvSpPr>
          <p:spPr>
            <a:xfrm rot="5400000">
              <a:off x="11164085" y="450599"/>
              <a:ext cx="118747" cy="81603"/>
            </a:xfrm>
            <a:custGeom>
              <a:avLst/>
              <a:gdLst/>
              <a:ahLst/>
              <a:cxnLst/>
              <a:rect l="l" t="t" r="r" b="b"/>
              <a:pathLst>
                <a:path w="36" h="27" extrusionOk="0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" name="Google Shape;97;p38"/>
            <p:cNvSpPr/>
            <p:nvPr/>
          </p:nvSpPr>
          <p:spPr>
            <a:xfrm rot="5400000">
              <a:off x="11155166" y="1253803"/>
              <a:ext cx="127608" cy="79154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" name="Google Shape;98;p38"/>
            <p:cNvSpPr/>
            <p:nvPr/>
          </p:nvSpPr>
          <p:spPr>
            <a:xfrm rot="5400000">
              <a:off x="11141013" y="614227"/>
              <a:ext cx="134697" cy="105266"/>
            </a:xfrm>
            <a:custGeom>
              <a:avLst/>
              <a:gdLst/>
              <a:ahLst/>
              <a:cxnLst/>
              <a:rect l="l" t="t" r="r" b="b"/>
              <a:pathLst>
                <a:path w="41" h="35" extrusionOk="0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9" name="Google Shape;99;p38"/>
            <p:cNvSpPr/>
            <p:nvPr/>
          </p:nvSpPr>
          <p:spPr>
            <a:xfrm rot="5400000">
              <a:off x="11155026" y="1463404"/>
              <a:ext cx="131153" cy="69362"/>
            </a:xfrm>
            <a:custGeom>
              <a:avLst/>
              <a:gdLst/>
              <a:ahLst/>
              <a:cxnLst/>
              <a:rect l="l" t="t" r="r" b="b"/>
              <a:pathLst>
                <a:path w="40" h="23" extrusionOk="0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" name="Google Shape;100;p38"/>
            <p:cNvSpPr/>
            <p:nvPr/>
          </p:nvSpPr>
          <p:spPr>
            <a:xfrm rot="5400000">
              <a:off x="11101585" y="2335317"/>
              <a:ext cx="128495" cy="72626"/>
            </a:xfrm>
            <a:custGeom>
              <a:avLst/>
              <a:gdLst/>
              <a:ahLst/>
              <a:cxnLst/>
              <a:rect l="l" t="t" r="r" b="b"/>
              <a:pathLst>
                <a:path w="39" h="24" extrusionOk="0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" name="Google Shape;101;p38"/>
            <p:cNvSpPr/>
            <p:nvPr/>
          </p:nvSpPr>
          <p:spPr>
            <a:xfrm rot="5400000">
              <a:off x="11141175" y="1673149"/>
              <a:ext cx="140901" cy="93843"/>
            </a:xfrm>
            <a:custGeom>
              <a:avLst/>
              <a:gdLst/>
              <a:ahLst/>
              <a:cxnLst/>
              <a:rect l="l" t="t" r="r" b="b"/>
              <a:pathLst>
                <a:path w="43" h="31" extrusionOk="0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" name="Google Shape;102;p38"/>
            <p:cNvSpPr/>
            <p:nvPr/>
          </p:nvSpPr>
          <p:spPr>
            <a:xfrm rot="5400000">
              <a:off x="11120625" y="255502"/>
              <a:ext cx="124063" cy="78339"/>
            </a:xfrm>
            <a:custGeom>
              <a:avLst/>
              <a:gdLst/>
              <a:ahLst/>
              <a:cxnLst/>
              <a:rect l="l" t="t" r="r" b="b"/>
              <a:pathLst>
                <a:path w="38" h="26" extrusionOk="0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" name="Google Shape;103;p38"/>
            <p:cNvSpPr/>
            <p:nvPr/>
          </p:nvSpPr>
          <p:spPr>
            <a:xfrm rot="5400000">
              <a:off x="11115856" y="1902943"/>
              <a:ext cx="131153" cy="69362"/>
            </a:xfrm>
            <a:custGeom>
              <a:avLst/>
              <a:gdLst/>
              <a:ahLst/>
              <a:cxnLst/>
              <a:rect l="l" t="t" r="r" b="b"/>
              <a:pathLst>
                <a:path w="40" h="23" extrusionOk="0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" name="Google Shape;104;p38"/>
            <p:cNvSpPr/>
            <p:nvPr/>
          </p:nvSpPr>
          <p:spPr>
            <a:xfrm rot="5400000">
              <a:off x="11082153" y="2137303"/>
              <a:ext cx="137356" cy="99554"/>
            </a:xfrm>
            <a:custGeom>
              <a:avLst/>
              <a:gdLst/>
              <a:ahLst/>
              <a:cxnLst/>
              <a:rect l="l" t="t" r="r" b="b"/>
              <a:pathLst>
                <a:path w="42" h="33" extrusionOk="0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" name="Google Shape;105;p38"/>
            <p:cNvSpPr/>
            <p:nvPr/>
          </p:nvSpPr>
          <p:spPr>
            <a:xfrm rot="5400000">
              <a:off x="11410824" y="2818299"/>
              <a:ext cx="121406" cy="81603"/>
            </a:xfrm>
            <a:custGeom>
              <a:avLst/>
              <a:gdLst/>
              <a:ahLst/>
              <a:cxnLst/>
              <a:rect l="l" t="t" r="r" b="b"/>
              <a:pathLst>
                <a:path w="37" h="27" extrusionOk="0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" name="Google Shape;106;p38"/>
            <p:cNvSpPr/>
            <p:nvPr/>
          </p:nvSpPr>
          <p:spPr>
            <a:xfrm rot="5400000">
              <a:off x="11391700" y="5088176"/>
              <a:ext cx="124063" cy="87315"/>
            </a:xfrm>
            <a:custGeom>
              <a:avLst/>
              <a:gdLst/>
              <a:ahLst/>
              <a:cxnLst/>
              <a:rect l="l" t="t" r="r" b="b"/>
              <a:pathLst>
                <a:path w="38" h="29" extrusionOk="0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" name="Google Shape;107;p38"/>
            <p:cNvSpPr/>
            <p:nvPr/>
          </p:nvSpPr>
          <p:spPr>
            <a:xfrm rot="5400000">
              <a:off x="11371127" y="2531128"/>
              <a:ext cx="138242" cy="100371"/>
            </a:xfrm>
            <a:custGeom>
              <a:avLst/>
              <a:gdLst/>
              <a:ahLst/>
              <a:cxnLst/>
              <a:rect l="l" t="t" r="r" b="b"/>
              <a:pathLst>
                <a:path w="42" h="33" extrusionOk="0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" name="Google Shape;108;p38"/>
            <p:cNvSpPr/>
            <p:nvPr/>
          </p:nvSpPr>
          <p:spPr>
            <a:xfrm rot="5400000">
              <a:off x="11401349" y="4735882"/>
              <a:ext cx="131153" cy="88130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" name="Google Shape;109;p38"/>
            <p:cNvSpPr/>
            <p:nvPr/>
          </p:nvSpPr>
          <p:spPr>
            <a:xfrm rot="5400000">
              <a:off x="11409487" y="4455410"/>
              <a:ext cx="121406" cy="88130"/>
            </a:xfrm>
            <a:custGeom>
              <a:avLst/>
              <a:gdLst/>
              <a:ahLst/>
              <a:cxnLst/>
              <a:rect l="l" t="t" r="r" b="b"/>
              <a:pathLst>
                <a:path w="37" h="29" extrusionOk="0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" name="Google Shape;110;p38"/>
            <p:cNvSpPr/>
            <p:nvPr/>
          </p:nvSpPr>
          <p:spPr>
            <a:xfrm rot="5400000">
              <a:off x="11369848" y="4194178"/>
              <a:ext cx="143559" cy="102819"/>
            </a:xfrm>
            <a:custGeom>
              <a:avLst/>
              <a:gdLst/>
              <a:ahLst/>
              <a:cxnLst/>
              <a:rect l="l" t="t" r="r" b="b"/>
              <a:pathLst>
                <a:path w="44" h="34" extrusionOk="0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1" name="Google Shape;111;p38"/>
            <p:cNvSpPr/>
            <p:nvPr/>
          </p:nvSpPr>
          <p:spPr>
            <a:xfrm rot="5400000">
              <a:off x="11381624" y="3691697"/>
              <a:ext cx="134697" cy="81603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2" name="Google Shape;112;p38"/>
            <p:cNvSpPr/>
            <p:nvPr/>
          </p:nvSpPr>
          <p:spPr>
            <a:xfrm rot="5400000">
              <a:off x="11417787" y="3075050"/>
              <a:ext cx="124951" cy="69362"/>
            </a:xfrm>
            <a:custGeom>
              <a:avLst/>
              <a:gdLst/>
              <a:ahLst/>
              <a:cxnLst/>
              <a:rect l="l" t="t" r="r" b="b"/>
              <a:pathLst>
                <a:path w="38" h="23" extrusionOk="0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" name="Google Shape;113;p38"/>
            <p:cNvSpPr/>
            <p:nvPr/>
          </p:nvSpPr>
          <p:spPr>
            <a:xfrm rot="5400000">
              <a:off x="11376729" y="3335597"/>
              <a:ext cx="134697" cy="84866"/>
            </a:xfrm>
            <a:custGeom>
              <a:avLst/>
              <a:gdLst/>
              <a:ahLst/>
              <a:cxnLst/>
              <a:rect l="l" t="t" r="r" b="b"/>
              <a:pathLst>
                <a:path w="41" h="28" extrusionOk="0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" name="Google Shape;114;p38"/>
            <p:cNvSpPr/>
            <p:nvPr/>
          </p:nvSpPr>
          <p:spPr>
            <a:xfrm rot="5400000">
              <a:off x="11360464" y="3934729"/>
              <a:ext cx="143559" cy="97107"/>
            </a:xfrm>
            <a:custGeom>
              <a:avLst/>
              <a:gdLst/>
              <a:ahLst/>
              <a:cxnLst/>
              <a:rect l="l" t="t" r="r" b="b"/>
              <a:pathLst>
                <a:path w="44" h="32" extrusionOk="0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" name="Google Shape;115;p38"/>
            <p:cNvSpPr/>
            <p:nvPr/>
          </p:nvSpPr>
          <p:spPr>
            <a:xfrm rot="5400000">
              <a:off x="11395443" y="5347417"/>
              <a:ext cx="94821" cy="69362"/>
            </a:xfrm>
            <a:custGeom>
              <a:avLst/>
              <a:gdLst/>
              <a:ahLst/>
              <a:cxnLst/>
              <a:rect l="l" t="t" r="r" b="b"/>
              <a:pathLst>
                <a:path w="29" h="23" extrusionOk="0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" name="Google Shape;116;p38"/>
            <p:cNvSpPr/>
            <p:nvPr/>
          </p:nvSpPr>
          <p:spPr>
            <a:xfrm rot="5400000">
              <a:off x="11343434" y="5658571"/>
              <a:ext cx="140901" cy="102819"/>
            </a:xfrm>
            <a:custGeom>
              <a:avLst/>
              <a:gdLst/>
              <a:ahLst/>
              <a:cxnLst/>
              <a:rect l="l" t="t" r="r" b="b"/>
              <a:pathLst>
                <a:path w="43" h="34" extrusionOk="0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" name="Google Shape;117;p38"/>
            <p:cNvSpPr/>
            <p:nvPr/>
          </p:nvSpPr>
          <p:spPr>
            <a:xfrm rot="5400000">
              <a:off x="11324095" y="6423833"/>
              <a:ext cx="134697" cy="93843"/>
            </a:xfrm>
            <a:custGeom>
              <a:avLst/>
              <a:gdLst/>
              <a:ahLst/>
              <a:cxnLst/>
              <a:rect l="l" t="t" r="r" b="b"/>
              <a:pathLst>
                <a:path w="41" h="31" extrusionOk="0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" name="Google Shape;118;p38"/>
            <p:cNvSpPr/>
            <p:nvPr/>
          </p:nvSpPr>
          <p:spPr>
            <a:xfrm rot="5400000">
              <a:off x="11324317" y="5897278"/>
              <a:ext cx="118747" cy="120771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9" name="Google Shape;119;p38"/>
            <p:cNvSpPr/>
            <p:nvPr/>
          </p:nvSpPr>
          <p:spPr>
            <a:xfrm rot="5400000">
              <a:off x="11356013" y="6183127"/>
              <a:ext cx="131153" cy="72626"/>
            </a:xfrm>
            <a:custGeom>
              <a:avLst/>
              <a:gdLst/>
              <a:ahLst/>
              <a:cxnLst/>
              <a:rect l="l" t="t" r="r" b="b"/>
              <a:pathLst>
                <a:path w="40" h="24" extrusionOk="0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" name="Google Shape;120;p38"/>
            <p:cNvSpPr/>
            <p:nvPr/>
          </p:nvSpPr>
          <p:spPr>
            <a:xfrm rot="5400000">
              <a:off x="11104198" y="3296179"/>
              <a:ext cx="144445" cy="106083"/>
            </a:xfrm>
            <a:custGeom>
              <a:avLst/>
              <a:gdLst/>
              <a:ahLst/>
              <a:cxnLst/>
              <a:rect l="l" t="t" r="r" b="b"/>
              <a:pathLst>
                <a:path w="44" h="35" extrusionOk="0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" name="Google Shape;121;p38"/>
            <p:cNvSpPr/>
            <p:nvPr/>
          </p:nvSpPr>
          <p:spPr>
            <a:xfrm rot="5400000">
              <a:off x="11134111" y="4387490"/>
              <a:ext cx="151535" cy="75075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" name="Google Shape;122;p38"/>
            <p:cNvSpPr/>
            <p:nvPr/>
          </p:nvSpPr>
          <p:spPr>
            <a:xfrm rot="5400000">
              <a:off x="11138041" y="5384813"/>
              <a:ext cx="134697" cy="84051"/>
            </a:xfrm>
            <a:custGeom>
              <a:avLst/>
              <a:gdLst/>
              <a:ahLst/>
              <a:cxnLst/>
              <a:rect l="l" t="t" r="r" b="b"/>
              <a:pathLst>
                <a:path w="41" h="28" extrusionOk="0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" name="Google Shape;123;p38"/>
            <p:cNvSpPr/>
            <p:nvPr/>
          </p:nvSpPr>
          <p:spPr>
            <a:xfrm rot="5400000">
              <a:off x="11133693" y="4595717"/>
              <a:ext cx="131153" cy="84866"/>
            </a:xfrm>
            <a:custGeom>
              <a:avLst/>
              <a:gdLst/>
              <a:ahLst/>
              <a:cxnLst/>
              <a:rect l="l" t="t" r="r" b="b"/>
              <a:pathLst>
                <a:path w="40" h="28" extrusionOk="0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4" name="Google Shape;124;p38"/>
            <p:cNvSpPr/>
            <p:nvPr/>
          </p:nvSpPr>
          <p:spPr>
            <a:xfrm rot="5400000">
              <a:off x="11105830" y="6046702"/>
              <a:ext cx="144445" cy="102819"/>
            </a:xfrm>
            <a:custGeom>
              <a:avLst/>
              <a:gdLst/>
              <a:ahLst/>
              <a:cxnLst/>
              <a:rect l="l" t="t" r="r" b="b"/>
              <a:pathLst>
                <a:path w="44" h="34" extrusionOk="0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" name="Google Shape;125;p38"/>
            <p:cNvSpPr/>
            <p:nvPr/>
          </p:nvSpPr>
          <p:spPr>
            <a:xfrm rot="5400000">
              <a:off x="11117596" y="3060239"/>
              <a:ext cx="115202" cy="121588"/>
            </a:xfrm>
            <a:custGeom>
              <a:avLst/>
              <a:gdLst/>
              <a:ahLst/>
              <a:cxnLst/>
              <a:rect l="l" t="t" r="r" b="b"/>
              <a:pathLst>
                <a:path w="35" h="40" extrusionOk="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" name="Google Shape;126;p38"/>
            <p:cNvSpPr/>
            <p:nvPr/>
          </p:nvSpPr>
          <p:spPr>
            <a:xfrm rot="5400000">
              <a:off x="11125265" y="4900335"/>
              <a:ext cx="127608" cy="69362"/>
            </a:xfrm>
            <a:custGeom>
              <a:avLst/>
              <a:gdLst/>
              <a:ahLst/>
              <a:cxnLst/>
              <a:rect l="l" t="t" r="r" b="b"/>
              <a:pathLst>
                <a:path w="39" h="23" extrusionOk="0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" name="Google Shape;127;p38"/>
            <p:cNvSpPr/>
            <p:nvPr/>
          </p:nvSpPr>
          <p:spPr>
            <a:xfrm rot="5400000">
              <a:off x="11117373" y="5141456"/>
              <a:ext cx="131153" cy="81603"/>
            </a:xfrm>
            <a:custGeom>
              <a:avLst/>
              <a:gdLst/>
              <a:ahLst/>
              <a:cxnLst/>
              <a:rect l="l" t="t" r="r" b="b"/>
              <a:pathLst>
                <a:path w="40" h="27" extrusionOk="0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" name="Google Shape;128;p38"/>
            <p:cNvSpPr/>
            <p:nvPr/>
          </p:nvSpPr>
          <p:spPr>
            <a:xfrm rot="5400000">
              <a:off x="11112337" y="2598157"/>
              <a:ext cx="134697" cy="81603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" name="Google Shape;129;p38"/>
            <p:cNvSpPr/>
            <p:nvPr/>
          </p:nvSpPr>
          <p:spPr>
            <a:xfrm rot="5400000">
              <a:off x="11105830" y="6278710"/>
              <a:ext cx="144445" cy="78339"/>
            </a:xfrm>
            <a:custGeom>
              <a:avLst/>
              <a:gdLst/>
              <a:ahLst/>
              <a:cxnLst/>
              <a:rect l="l" t="t" r="r" b="b"/>
              <a:pathLst>
                <a:path w="44" h="26" extrusionOk="0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" name="Google Shape;130;p38"/>
            <p:cNvSpPr/>
            <p:nvPr/>
          </p:nvSpPr>
          <p:spPr>
            <a:xfrm rot="5400000">
              <a:off x="11093998" y="5596726"/>
              <a:ext cx="144445" cy="97107"/>
            </a:xfrm>
            <a:custGeom>
              <a:avLst/>
              <a:gdLst/>
              <a:ahLst/>
              <a:cxnLst/>
              <a:rect l="l" t="t" r="r" b="b"/>
              <a:pathLst>
                <a:path w="44" h="32" extrusionOk="0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" name="Google Shape;131;p38"/>
            <p:cNvSpPr/>
            <p:nvPr/>
          </p:nvSpPr>
          <p:spPr>
            <a:xfrm rot="5400000">
              <a:off x="11097788" y="4080854"/>
              <a:ext cx="131153" cy="84866"/>
            </a:xfrm>
            <a:custGeom>
              <a:avLst/>
              <a:gdLst/>
              <a:ahLst/>
              <a:cxnLst/>
              <a:rect l="l" t="t" r="r" b="b"/>
              <a:pathLst>
                <a:path w="40" h="28" extrusionOk="0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" name="Google Shape;132;p38"/>
            <p:cNvSpPr/>
            <p:nvPr/>
          </p:nvSpPr>
          <p:spPr>
            <a:xfrm rot="5400000">
              <a:off x="11075637" y="5836680"/>
              <a:ext cx="144445" cy="102819"/>
            </a:xfrm>
            <a:custGeom>
              <a:avLst/>
              <a:gdLst/>
              <a:ahLst/>
              <a:cxnLst/>
              <a:rect l="l" t="t" r="r" b="b"/>
              <a:pathLst>
                <a:path w="44" h="34" extrusionOk="0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" name="Google Shape;133;p38"/>
            <p:cNvSpPr/>
            <p:nvPr/>
          </p:nvSpPr>
          <p:spPr>
            <a:xfrm rot="5400000">
              <a:off x="11124696" y="2830776"/>
              <a:ext cx="121406" cy="81603"/>
            </a:xfrm>
            <a:custGeom>
              <a:avLst/>
              <a:gdLst/>
              <a:ahLst/>
              <a:cxnLst/>
              <a:rect l="l" t="t" r="r" b="b"/>
              <a:pathLst>
                <a:path w="37" h="27" extrusionOk="0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" name="Google Shape;134;p38"/>
            <p:cNvSpPr/>
            <p:nvPr/>
          </p:nvSpPr>
          <p:spPr>
            <a:xfrm rot="5400000">
              <a:off x="11082841" y="3849727"/>
              <a:ext cx="147990" cy="78339"/>
            </a:xfrm>
            <a:custGeom>
              <a:avLst/>
              <a:gdLst/>
              <a:ahLst/>
              <a:cxnLst/>
              <a:rect l="l" t="t" r="r" b="b"/>
              <a:pathLst>
                <a:path w="45" h="26" extrusionOk="0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" name="Google Shape;135;p38"/>
            <p:cNvSpPr/>
            <p:nvPr/>
          </p:nvSpPr>
          <p:spPr>
            <a:xfrm rot="5400000">
              <a:off x="11078098" y="3616257"/>
              <a:ext cx="133812" cy="79154"/>
            </a:xfrm>
            <a:custGeom>
              <a:avLst/>
              <a:gdLst/>
              <a:ahLst/>
              <a:cxnLst/>
              <a:rect l="l" t="t" r="r" b="b"/>
              <a:pathLst>
                <a:path w="41" h="26" extrusionOk="0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" name="Google Shape;136;p38"/>
            <p:cNvSpPr/>
            <p:nvPr/>
          </p:nvSpPr>
          <p:spPr>
            <a:xfrm rot="5400000">
              <a:off x="11076712" y="6507925"/>
              <a:ext cx="127608" cy="81603"/>
            </a:xfrm>
            <a:custGeom>
              <a:avLst/>
              <a:gdLst/>
              <a:ahLst/>
              <a:cxnLst/>
              <a:rect l="l" t="t" r="r" b="b"/>
              <a:pathLst>
                <a:path w="39" h="27" extrusionOk="0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" name="Google Shape;137;p38"/>
            <p:cNvSpPr/>
            <p:nvPr/>
          </p:nvSpPr>
          <p:spPr>
            <a:xfrm rot="5400000">
              <a:off x="11141853" y="34906"/>
              <a:ext cx="131153" cy="88130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" name="Google Shape;138;p38"/>
            <p:cNvSpPr/>
            <p:nvPr/>
          </p:nvSpPr>
          <p:spPr>
            <a:xfrm rot="5400000">
              <a:off x="11301184" y="6639670"/>
              <a:ext cx="134697" cy="97107"/>
            </a:xfrm>
            <a:custGeom>
              <a:avLst/>
              <a:gdLst/>
              <a:ahLst/>
              <a:cxnLst/>
              <a:rect l="l" t="t" r="r" b="b"/>
              <a:pathLst>
                <a:path w="41" h="32" extrusionOk="0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rgbClr val="E0D7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39" name="Google Shape;139;p38"/>
          <p:cNvSpPr txBox="1"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2B2A7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C2B2A7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C2B2A7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C2B2A7"/>
              </a:buClr>
              <a:buSzPts val="1400"/>
              <a:buFont typeface="Avenir"/>
              <a:buNone/>
              <a:defRPr sz="14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C2B2A7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dt" idx="10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ftr" idx="11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sldNum" idx="12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werbi.microsoft.com/es-es/download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3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slide" Target="slide42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title"/>
          </p:nvPr>
        </p:nvSpPr>
        <p:spPr>
          <a:xfrm>
            <a:off x="1877425" y="3980927"/>
            <a:ext cx="5577113" cy="188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Calibri"/>
              <a:buNone/>
            </a:pPr>
            <a:r>
              <a:rPr lang="es-ES" sz="115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Power</a:t>
            </a:r>
            <a:r>
              <a:rPr lang="es-ES" sz="115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BI</a:t>
            </a:r>
            <a:endParaRPr dirty="0"/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2FC51AB-0F43-082A-03C5-8784653A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926" y="1287142"/>
            <a:ext cx="5368110" cy="30195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"/>
          <p:cNvSpPr/>
          <p:nvPr/>
        </p:nvSpPr>
        <p:spPr>
          <a:xfrm>
            <a:off x="7488621" y="2277613"/>
            <a:ext cx="4703379" cy="4580387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8217168" y="2990321"/>
            <a:ext cx="3731236" cy="221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HAGA CLICK AQUÍ PARA DESCARGAR POWER BI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2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w="25400" cap="sq" cmpd="sng">
            <a:solidFill>
              <a:srgbClr val="262626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CCE62C55-8645-856F-FD8B-AF125049D2DC}"/>
              </a:ext>
            </a:extLst>
          </p:cNvPr>
          <p:cNvSpPr/>
          <p:nvPr/>
        </p:nvSpPr>
        <p:spPr>
          <a:xfrm>
            <a:off x="1767838" y="6069873"/>
            <a:ext cx="2081351" cy="296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w="25400" cap="sq" cmpd="sng">
            <a:solidFill>
              <a:srgbClr val="262626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CCE62C55-8645-856F-FD8B-AF125049D2DC}"/>
              </a:ext>
            </a:extLst>
          </p:cNvPr>
          <p:cNvSpPr/>
          <p:nvPr/>
        </p:nvSpPr>
        <p:spPr>
          <a:xfrm>
            <a:off x="3291838" y="3866605"/>
            <a:ext cx="2081351" cy="2960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31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w="25400" cap="sq" cmpd="sng">
            <a:solidFill>
              <a:srgbClr val="262626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CCE62C55-8645-856F-FD8B-AF125049D2DC}"/>
              </a:ext>
            </a:extLst>
          </p:cNvPr>
          <p:cNvSpPr/>
          <p:nvPr/>
        </p:nvSpPr>
        <p:spPr>
          <a:xfrm>
            <a:off x="5582192" y="1898470"/>
            <a:ext cx="1506585" cy="38317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936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94133BA4-202A-9245-B8C6-500424BEDE6E}"/>
              </a:ext>
            </a:extLst>
          </p:cNvPr>
          <p:cNvSpPr/>
          <p:nvPr/>
        </p:nvSpPr>
        <p:spPr>
          <a:xfrm>
            <a:off x="2264229" y="2852059"/>
            <a:ext cx="287383" cy="248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2264229" y="3180807"/>
            <a:ext cx="287383" cy="248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5E3B0-DF2E-494E-D4CD-40847FB17F49}"/>
              </a:ext>
            </a:extLst>
          </p:cNvPr>
          <p:cNvSpPr txBox="1"/>
          <p:nvPr/>
        </p:nvSpPr>
        <p:spPr>
          <a:xfrm>
            <a:off x="248195" y="2838642"/>
            <a:ext cx="1650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Elegir el que corresponda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423BB7-6980-CBD0-D664-B2BADE72351B}"/>
              </a:ext>
            </a:extLst>
          </p:cNvPr>
          <p:cNvSpPr txBox="1"/>
          <p:nvPr/>
        </p:nvSpPr>
        <p:spPr>
          <a:xfrm>
            <a:off x="9710058" y="4602128"/>
            <a:ext cx="1650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ES" dirty="0"/>
              <a:t>Hacer Click en “Next</a:t>
            </a:r>
            <a:endParaRPr lang="es-AR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6589DC-600D-D3A4-73CE-7A8CFFB23943}"/>
              </a:ext>
            </a:extLst>
          </p:cNvPr>
          <p:cNvSpPr/>
          <p:nvPr/>
        </p:nvSpPr>
        <p:spPr>
          <a:xfrm>
            <a:off x="9265920" y="4956059"/>
            <a:ext cx="646159" cy="293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Globo: línea 8">
            <a:extLst>
              <a:ext uri="{FF2B5EF4-FFF2-40B4-BE49-F238E27FC236}">
                <a16:creationId xmlns:a16="http://schemas.microsoft.com/office/drawing/2014/main" id="{42B1E0D8-167B-3D55-FA13-E4D65ED3E13D}"/>
              </a:ext>
            </a:extLst>
          </p:cNvPr>
          <p:cNvSpPr/>
          <p:nvPr/>
        </p:nvSpPr>
        <p:spPr>
          <a:xfrm>
            <a:off x="5891348" y="1812616"/>
            <a:ext cx="2490651" cy="711346"/>
          </a:xfrm>
          <a:prstGeom prst="borderCallout1">
            <a:avLst>
              <a:gd name="adj1" fmla="val 18750"/>
              <a:gd name="adj2" fmla="val -8333"/>
              <a:gd name="adj3" fmla="val 165778"/>
              <a:gd name="adj4" fmla="val -9375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Para sistemas de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64 bits</a:t>
            </a:r>
          </a:p>
        </p:txBody>
      </p:sp>
      <p:sp>
        <p:nvSpPr>
          <p:cNvPr id="10" name="Globo: línea 9">
            <a:extLst>
              <a:ext uri="{FF2B5EF4-FFF2-40B4-BE49-F238E27FC236}">
                <a16:creationId xmlns:a16="http://schemas.microsoft.com/office/drawing/2014/main" id="{31D19B42-B386-8A6E-D06A-DE60E7E1EFE4}"/>
              </a:ext>
            </a:extLst>
          </p:cNvPr>
          <p:cNvSpPr/>
          <p:nvPr/>
        </p:nvSpPr>
        <p:spPr>
          <a:xfrm>
            <a:off x="5669278" y="3607865"/>
            <a:ext cx="2490651" cy="711346"/>
          </a:xfrm>
          <a:prstGeom prst="borderCallout1">
            <a:avLst>
              <a:gd name="adj1" fmla="val 18750"/>
              <a:gd name="adj2" fmla="val -8333"/>
              <a:gd name="adj3" fmla="val -37446"/>
              <a:gd name="adj4" fmla="val -9270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Para sistemas de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32 bits</a:t>
            </a:r>
          </a:p>
        </p:txBody>
      </p:sp>
    </p:spTree>
    <p:extLst>
      <p:ext uri="{BB962C8B-B14F-4D97-AF65-F5344CB8AC3E}">
        <p14:creationId xmlns:p14="http://schemas.microsoft.com/office/powerpoint/2010/main" val="69556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94133BA4-202A-9245-B8C6-500424BEDE6E}"/>
              </a:ext>
            </a:extLst>
          </p:cNvPr>
          <p:cNvSpPr/>
          <p:nvPr/>
        </p:nvSpPr>
        <p:spPr>
          <a:xfrm>
            <a:off x="2264229" y="2852059"/>
            <a:ext cx="287383" cy="248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2264229" y="3180807"/>
            <a:ext cx="287383" cy="248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5E3B0-DF2E-494E-D4CD-40847FB17F49}"/>
              </a:ext>
            </a:extLst>
          </p:cNvPr>
          <p:cNvSpPr txBox="1"/>
          <p:nvPr/>
        </p:nvSpPr>
        <p:spPr>
          <a:xfrm>
            <a:off x="248195" y="2838642"/>
            <a:ext cx="1650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Elegir el que corresponda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423BB7-6980-CBD0-D664-B2BADE72351B}"/>
              </a:ext>
            </a:extLst>
          </p:cNvPr>
          <p:cNvSpPr txBox="1"/>
          <p:nvPr/>
        </p:nvSpPr>
        <p:spPr>
          <a:xfrm>
            <a:off x="9710058" y="4602128"/>
            <a:ext cx="1650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ES" dirty="0"/>
              <a:t>Hacer Click en “Next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62A00A-445C-75CD-2079-4C1B9E9C6ED9}"/>
              </a:ext>
            </a:extLst>
          </p:cNvPr>
          <p:cNvSpPr txBox="1"/>
          <p:nvPr/>
        </p:nvSpPr>
        <p:spPr>
          <a:xfrm>
            <a:off x="248194" y="3809650"/>
            <a:ext cx="5421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 no sabés que arquitectura de sistema tenés, hace </a:t>
            </a:r>
            <a:r>
              <a:rPr lang="es-ES" dirty="0">
                <a:hlinkClick r:id="rId4" action="ppaction://hlinksldjump"/>
              </a:rPr>
              <a:t>click acá</a:t>
            </a: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C7FDCE-4260-D2F0-78A8-9F219ED5769F}"/>
              </a:ext>
            </a:extLst>
          </p:cNvPr>
          <p:cNvSpPr txBox="1"/>
          <p:nvPr/>
        </p:nvSpPr>
        <p:spPr>
          <a:xfrm>
            <a:off x="248193" y="4257098"/>
            <a:ext cx="542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 sabés que arquitectura de sistema tenés, descárgate la versión apropiada y hace </a:t>
            </a:r>
            <a:r>
              <a:rPr lang="es-ES" dirty="0">
                <a:hlinkClick r:id="rId5" action="ppaction://hlinksldjump"/>
              </a:rPr>
              <a:t>click acá</a:t>
            </a:r>
            <a:r>
              <a:rPr lang="es-ES" dirty="0"/>
              <a:t> para seguir con la instalación</a:t>
            </a:r>
            <a:endParaRPr lang="es-AR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6589DC-600D-D3A4-73CE-7A8CFFB23943}"/>
              </a:ext>
            </a:extLst>
          </p:cNvPr>
          <p:cNvSpPr/>
          <p:nvPr/>
        </p:nvSpPr>
        <p:spPr>
          <a:xfrm>
            <a:off x="9265920" y="4956059"/>
            <a:ext cx="646159" cy="293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Globo: línea 8">
            <a:extLst>
              <a:ext uri="{FF2B5EF4-FFF2-40B4-BE49-F238E27FC236}">
                <a16:creationId xmlns:a16="http://schemas.microsoft.com/office/drawing/2014/main" id="{42B1E0D8-167B-3D55-FA13-E4D65ED3E13D}"/>
              </a:ext>
            </a:extLst>
          </p:cNvPr>
          <p:cNvSpPr/>
          <p:nvPr/>
        </p:nvSpPr>
        <p:spPr>
          <a:xfrm>
            <a:off x="5891348" y="1812616"/>
            <a:ext cx="2490651" cy="711346"/>
          </a:xfrm>
          <a:prstGeom prst="borderCallout1">
            <a:avLst>
              <a:gd name="adj1" fmla="val 18750"/>
              <a:gd name="adj2" fmla="val -8333"/>
              <a:gd name="adj3" fmla="val 165778"/>
              <a:gd name="adj4" fmla="val -9375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Para sistemas de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64 bits</a:t>
            </a:r>
          </a:p>
        </p:txBody>
      </p:sp>
      <p:sp>
        <p:nvSpPr>
          <p:cNvPr id="10" name="Globo: línea 9">
            <a:extLst>
              <a:ext uri="{FF2B5EF4-FFF2-40B4-BE49-F238E27FC236}">
                <a16:creationId xmlns:a16="http://schemas.microsoft.com/office/drawing/2014/main" id="{31D19B42-B386-8A6E-D06A-DE60E7E1EFE4}"/>
              </a:ext>
            </a:extLst>
          </p:cNvPr>
          <p:cNvSpPr/>
          <p:nvPr/>
        </p:nvSpPr>
        <p:spPr>
          <a:xfrm>
            <a:off x="5669278" y="3607865"/>
            <a:ext cx="2490651" cy="711346"/>
          </a:xfrm>
          <a:prstGeom prst="borderCallout1">
            <a:avLst>
              <a:gd name="adj1" fmla="val 18750"/>
              <a:gd name="adj2" fmla="val -8333"/>
              <a:gd name="adj3" fmla="val -37446"/>
              <a:gd name="adj4" fmla="val -9270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Para sistemas de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32 bits</a:t>
            </a:r>
          </a:p>
        </p:txBody>
      </p:sp>
    </p:spTree>
    <p:extLst>
      <p:ext uri="{BB962C8B-B14F-4D97-AF65-F5344CB8AC3E}">
        <p14:creationId xmlns:p14="http://schemas.microsoft.com/office/powerpoint/2010/main" val="1333474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D0F4B5-24E3-9122-8BA2-9B769E91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0" y="836346"/>
            <a:ext cx="11216640" cy="588199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304800" y="4008139"/>
            <a:ext cx="1025746" cy="217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7E2B5C03-6AA3-9632-0CD0-A180727563E4}"/>
              </a:ext>
            </a:extLst>
          </p:cNvPr>
          <p:cNvSpPr/>
          <p:nvPr/>
        </p:nvSpPr>
        <p:spPr>
          <a:xfrm>
            <a:off x="1976847" y="4501553"/>
            <a:ext cx="2490651" cy="711346"/>
          </a:xfrm>
          <a:prstGeom prst="borderCallout1">
            <a:avLst>
              <a:gd name="adj1" fmla="val 18750"/>
              <a:gd name="adj2" fmla="val -8333"/>
              <a:gd name="adj3" fmla="val -41540"/>
              <a:gd name="adj4" fmla="val -2414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Hacemos Click Derecho en “Este Equipo”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497E29-4428-589F-652D-B0F03A80ED61}"/>
              </a:ext>
            </a:extLst>
          </p:cNvPr>
          <p:cNvSpPr txBox="1"/>
          <p:nvPr/>
        </p:nvSpPr>
        <p:spPr>
          <a:xfrm>
            <a:off x="367623" y="200297"/>
            <a:ext cx="598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En el Explorador de Windows…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1199319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D0F4B5-24E3-9122-8BA2-9B769E91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0" y="838181"/>
            <a:ext cx="11216640" cy="587832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1839372" y="6019819"/>
            <a:ext cx="1025746" cy="217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7E2B5C03-6AA3-9632-0CD0-A180727563E4}"/>
              </a:ext>
            </a:extLst>
          </p:cNvPr>
          <p:cNvSpPr/>
          <p:nvPr/>
        </p:nvSpPr>
        <p:spPr>
          <a:xfrm>
            <a:off x="3857898" y="5773004"/>
            <a:ext cx="2490651" cy="711346"/>
          </a:xfrm>
          <a:prstGeom prst="borderCallout1">
            <a:avLst>
              <a:gd name="adj1" fmla="val 18750"/>
              <a:gd name="adj2" fmla="val -8333"/>
              <a:gd name="adj3" fmla="val 55175"/>
              <a:gd name="adj4" fmla="val -374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Hacemos Click en “Propiedades”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497E29-4428-589F-652D-B0F03A80ED61}"/>
              </a:ext>
            </a:extLst>
          </p:cNvPr>
          <p:cNvSpPr txBox="1"/>
          <p:nvPr/>
        </p:nvSpPr>
        <p:spPr>
          <a:xfrm>
            <a:off x="367623" y="200297"/>
            <a:ext cx="598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En el Explorador de Windows…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143611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1497E29-4428-589F-652D-B0F03A80ED61}"/>
              </a:ext>
            </a:extLst>
          </p:cNvPr>
          <p:cNvSpPr txBox="1"/>
          <p:nvPr/>
        </p:nvSpPr>
        <p:spPr>
          <a:xfrm>
            <a:off x="367623" y="200297"/>
            <a:ext cx="598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En el Explorador de Windows…</a:t>
            </a:r>
            <a:endParaRPr lang="es-AR" sz="32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E78EC4A-61AE-5C4B-E092-1F19D3C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0262" y="1090886"/>
            <a:ext cx="7213237" cy="479823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B29724A9-B98F-E9DC-09DC-5A41294B0C19}"/>
              </a:ext>
            </a:extLst>
          </p:cNvPr>
          <p:cNvSpPr/>
          <p:nvPr/>
        </p:nvSpPr>
        <p:spPr>
          <a:xfrm>
            <a:off x="2795724" y="4979126"/>
            <a:ext cx="5775235" cy="293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7E2B5C03-6AA3-9632-0CD0-A180727563E4}"/>
              </a:ext>
            </a:extLst>
          </p:cNvPr>
          <p:cNvSpPr/>
          <p:nvPr/>
        </p:nvSpPr>
        <p:spPr>
          <a:xfrm>
            <a:off x="9537611" y="4770236"/>
            <a:ext cx="2490651" cy="711346"/>
          </a:xfrm>
          <a:prstGeom prst="borderCallout1">
            <a:avLst>
              <a:gd name="adj1" fmla="val 18750"/>
              <a:gd name="adj2" fmla="val -8333"/>
              <a:gd name="adj3" fmla="val 45802"/>
              <a:gd name="adj4" fmla="val -3501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Ahí van a saber si es: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32 bits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64 bits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05F9DF1-10A6-0725-3AB0-8E6CD66C5D5E}"/>
              </a:ext>
            </a:extLst>
          </p:cNvPr>
          <p:cNvSpPr/>
          <p:nvPr/>
        </p:nvSpPr>
        <p:spPr>
          <a:xfrm>
            <a:off x="4803051" y="4000443"/>
            <a:ext cx="4001316" cy="467054"/>
          </a:xfrm>
          <a:prstGeom prst="rect">
            <a:avLst/>
          </a:prstGeom>
          <a:solidFill>
            <a:srgbClr val="292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2222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94133BA4-202A-9245-B8C6-500424BEDE6E}"/>
              </a:ext>
            </a:extLst>
          </p:cNvPr>
          <p:cNvSpPr/>
          <p:nvPr/>
        </p:nvSpPr>
        <p:spPr>
          <a:xfrm>
            <a:off x="2264229" y="2852059"/>
            <a:ext cx="287383" cy="248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2264229" y="3180807"/>
            <a:ext cx="287383" cy="2481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423BB7-6980-CBD0-D664-B2BADE72351B}"/>
              </a:ext>
            </a:extLst>
          </p:cNvPr>
          <p:cNvSpPr txBox="1"/>
          <p:nvPr/>
        </p:nvSpPr>
        <p:spPr>
          <a:xfrm>
            <a:off x="9710058" y="4602128"/>
            <a:ext cx="1650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ES" dirty="0"/>
              <a:t>Hacer Click en “Next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62A00A-445C-75CD-2079-4C1B9E9C6ED9}"/>
              </a:ext>
            </a:extLst>
          </p:cNvPr>
          <p:cNvSpPr txBox="1"/>
          <p:nvPr/>
        </p:nvSpPr>
        <p:spPr>
          <a:xfrm>
            <a:off x="457200" y="3757749"/>
            <a:ext cx="5421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sí podemos elegir la versión a descargar</a:t>
            </a:r>
            <a:endParaRPr lang="es-AR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EB5E4FE-88FF-602F-AE61-D0C1D6749977}"/>
              </a:ext>
            </a:extLst>
          </p:cNvPr>
          <p:cNvSpPr/>
          <p:nvPr/>
        </p:nvSpPr>
        <p:spPr>
          <a:xfrm>
            <a:off x="9265920" y="4956059"/>
            <a:ext cx="646159" cy="293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Globo: línea 8">
            <a:extLst>
              <a:ext uri="{FF2B5EF4-FFF2-40B4-BE49-F238E27FC236}">
                <a16:creationId xmlns:a16="http://schemas.microsoft.com/office/drawing/2014/main" id="{C7ADB717-5404-F0F1-7EE5-78A305EA967F}"/>
              </a:ext>
            </a:extLst>
          </p:cNvPr>
          <p:cNvSpPr/>
          <p:nvPr/>
        </p:nvSpPr>
        <p:spPr>
          <a:xfrm>
            <a:off x="5891348" y="1812616"/>
            <a:ext cx="2490651" cy="711346"/>
          </a:xfrm>
          <a:prstGeom prst="borderCallout1">
            <a:avLst>
              <a:gd name="adj1" fmla="val 18750"/>
              <a:gd name="adj2" fmla="val -8333"/>
              <a:gd name="adj3" fmla="val 165778"/>
              <a:gd name="adj4" fmla="val -9375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Para sistemas de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64 bits</a:t>
            </a:r>
          </a:p>
        </p:txBody>
      </p:sp>
      <p:sp>
        <p:nvSpPr>
          <p:cNvPr id="10" name="Globo: línea 9">
            <a:extLst>
              <a:ext uri="{FF2B5EF4-FFF2-40B4-BE49-F238E27FC236}">
                <a16:creationId xmlns:a16="http://schemas.microsoft.com/office/drawing/2014/main" id="{0B13809F-AA65-B517-A68A-94FD1704119A}"/>
              </a:ext>
            </a:extLst>
          </p:cNvPr>
          <p:cNvSpPr/>
          <p:nvPr/>
        </p:nvSpPr>
        <p:spPr>
          <a:xfrm>
            <a:off x="5669278" y="3607865"/>
            <a:ext cx="2490651" cy="711346"/>
          </a:xfrm>
          <a:prstGeom prst="borderCallout1">
            <a:avLst>
              <a:gd name="adj1" fmla="val 18750"/>
              <a:gd name="adj2" fmla="val -8333"/>
              <a:gd name="adj3" fmla="val -37446"/>
              <a:gd name="adj4" fmla="val -9270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Para sistemas de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32 bits</a:t>
            </a:r>
          </a:p>
        </p:txBody>
      </p:sp>
    </p:spTree>
    <p:extLst>
      <p:ext uri="{BB962C8B-B14F-4D97-AF65-F5344CB8AC3E}">
        <p14:creationId xmlns:p14="http://schemas.microsoft.com/office/powerpoint/2010/main" val="255216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A05E3B0-DF2E-494E-D4CD-40847FB17F49}"/>
              </a:ext>
            </a:extLst>
          </p:cNvPr>
          <p:cNvSpPr txBox="1"/>
          <p:nvPr/>
        </p:nvSpPr>
        <p:spPr>
          <a:xfrm>
            <a:off x="269965" y="2420630"/>
            <a:ext cx="22032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Elegimos dónde guardar el instalador.</a:t>
            </a:r>
          </a:p>
          <a:p>
            <a:endParaRPr lang="es-ES" sz="1600" dirty="0"/>
          </a:p>
          <a:p>
            <a:r>
              <a:rPr lang="es-ES" sz="1600" dirty="0"/>
              <a:t>Si se descarga automáticamente, podremos verlo en las descargas de nuestro explorador </a:t>
            </a:r>
            <a:r>
              <a:rPr lang="es-ES" sz="1600" i="1" dirty="0"/>
              <a:t>(Alt + J)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423BB7-6980-CBD0-D664-B2BADE72351B}"/>
              </a:ext>
            </a:extLst>
          </p:cNvPr>
          <p:cNvSpPr txBox="1"/>
          <p:nvPr/>
        </p:nvSpPr>
        <p:spPr>
          <a:xfrm>
            <a:off x="9710058" y="4602128"/>
            <a:ext cx="1650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ES" dirty="0"/>
              <a:t>Hacer Click en “Next</a:t>
            </a:r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F84FA1-C2CB-CD54-08FD-271D6984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28" y="429036"/>
            <a:ext cx="9439811" cy="53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title"/>
          </p:nvPr>
        </p:nvSpPr>
        <p:spPr>
          <a:xfrm>
            <a:off x="893356" y="724826"/>
            <a:ext cx="7789089" cy="188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Calibri"/>
              <a:buNone/>
            </a:pPr>
            <a:r>
              <a:rPr lang="es-ES" sz="115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INSTALACIÓN</a:t>
            </a:r>
            <a:endParaRPr dirty="0"/>
          </a:p>
        </p:txBody>
      </p:sp>
      <p:sp>
        <p:nvSpPr>
          <p:cNvPr id="2" name="Google Shape;220;p1">
            <a:extLst>
              <a:ext uri="{FF2B5EF4-FFF2-40B4-BE49-F238E27FC236}">
                <a16:creationId xmlns:a16="http://schemas.microsoft.com/office/drawing/2014/main" id="{31E42F0C-EFF0-DD56-E5AB-83217B9F3777}"/>
              </a:ext>
            </a:extLst>
          </p:cNvPr>
          <p:cNvSpPr txBox="1">
            <a:spLocks/>
          </p:cNvSpPr>
          <p:nvPr/>
        </p:nvSpPr>
        <p:spPr>
          <a:xfrm>
            <a:off x="893356" y="4580708"/>
            <a:ext cx="7789089" cy="13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500"/>
            </a:pPr>
            <a:r>
              <a:rPr lang="es-ES" sz="4800" dirty="0">
                <a:hlinkClick r:id="rId3" action="ppaction://hlinksldjump"/>
              </a:rPr>
              <a:t>Opción</a:t>
            </a:r>
          </a:p>
          <a:p>
            <a:pPr>
              <a:buSzPts val="11500"/>
            </a:pPr>
            <a:r>
              <a:rPr lang="es-ES" sz="4800" dirty="0">
                <a:hlinkClick r:id="rId3" action="ppaction://hlinksldjump"/>
              </a:rPr>
              <a:t>Descargar Instalador</a:t>
            </a:r>
            <a:endParaRPr lang="es-ES" sz="1600" dirty="0"/>
          </a:p>
        </p:txBody>
      </p:sp>
      <p:sp>
        <p:nvSpPr>
          <p:cNvPr id="3" name="Google Shape;220;p1">
            <a:extLst>
              <a:ext uri="{FF2B5EF4-FFF2-40B4-BE49-F238E27FC236}">
                <a16:creationId xmlns:a16="http://schemas.microsoft.com/office/drawing/2014/main" id="{A1E13603-886E-A543-A9E6-28AB6956CF02}"/>
              </a:ext>
            </a:extLst>
          </p:cNvPr>
          <p:cNvSpPr txBox="1">
            <a:spLocks/>
          </p:cNvSpPr>
          <p:nvPr/>
        </p:nvSpPr>
        <p:spPr>
          <a:xfrm>
            <a:off x="893356" y="3014134"/>
            <a:ext cx="7789089" cy="149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500"/>
            </a:pPr>
            <a:r>
              <a:rPr lang="es-ES" sz="4800" dirty="0">
                <a:hlinkClick r:id="rId4" action="ppaction://hlinksldjump"/>
              </a:rPr>
              <a:t>Opción</a:t>
            </a:r>
          </a:p>
          <a:p>
            <a:pPr>
              <a:buSzPts val="11500"/>
            </a:pPr>
            <a:r>
              <a:rPr lang="es-ES" sz="4800" dirty="0">
                <a:hlinkClick r:id="rId4" action="ppaction://hlinksldjump"/>
              </a:rPr>
              <a:t>Microsoft Store</a:t>
            </a:r>
            <a:endParaRPr lang="es-ES" sz="160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CF3B33F-07C6-CC89-0F61-5A3AE4E1E521}"/>
              </a:ext>
            </a:extLst>
          </p:cNvPr>
          <p:cNvGrpSpPr/>
          <p:nvPr/>
        </p:nvGrpSpPr>
        <p:grpSpPr>
          <a:xfrm>
            <a:off x="8744758" y="3396749"/>
            <a:ext cx="2610531" cy="2695049"/>
            <a:chOff x="8744758" y="3396749"/>
            <a:chExt cx="2610531" cy="2695049"/>
          </a:xfrm>
        </p:grpSpPr>
        <p:pic>
          <p:nvPicPr>
            <p:cNvPr id="4" name="Imagen 3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F6869491-8F9B-9F03-F9C3-2B8232212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106" r="28390"/>
            <a:stretch/>
          </p:blipFill>
          <p:spPr>
            <a:xfrm>
              <a:off x="9789813" y="3396749"/>
              <a:ext cx="1565476" cy="2071774"/>
            </a:xfrm>
            <a:prstGeom prst="rect">
              <a:avLst/>
            </a:prstGeom>
          </p:spPr>
        </p:pic>
        <p:sp>
          <p:nvSpPr>
            <p:cNvPr id="5" name="Google Shape;220;p1">
              <a:hlinkClick r:id="rId7" action="ppaction://hlinksldjump"/>
              <a:extLst>
                <a:ext uri="{FF2B5EF4-FFF2-40B4-BE49-F238E27FC236}">
                  <a16:creationId xmlns:a16="http://schemas.microsoft.com/office/drawing/2014/main" id="{57DDD6E2-5844-00F0-3C22-CC7B93454FD0}"/>
                </a:ext>
              </a:extLst>
            </p:cNvPr>
            <p:cNvSpPr txBox="1">
              <a:spLocks/>
            </p:cNvSpPr>
            <p:nvPr/>
          </p:nvSpPr>
          <p:spPr>
            <a:xfrm>
              <a:off x="8744758" y="5573464"/>
              <a:ext cx="2610531" cy="518334"/>
            </a:xfrm>
            <a:prstGeom prst="rect">
              <a:avLst/>
            </a:prstGeom>
            <a:solidFill>
              <a:srgbClr val="EAB922"/>
            </a:solidFill>
            <a:ln w="38100">
              <a:solidFill>
                <a:schemeClr val="tx1"/>
              </a:solidFill>
            </a:ln>
          </p:spPr>
          <p:txBody>
            <a:bodyPr spcFirstLastPara="1" wrap="square" lIns="91425" tIns="45700" rIns="91425" bIns="45700" anchor="b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SzPts val="11500"/>
              </a:pPr>
              <a:r>
                <a:rPr lang="es-ES" sz="3000" dirty="0"/>
                <a:t>Link a la </a:t>
              </a:r>
              <a:r>
                <a:rPr lang="es-ES" sz="3000" dirty="0" err="1"/>
                <a:t>Intro</a:t>
              </a:r>
              <a:endParaRPr lang="es-E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1713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0" y="6433447"/>
            <a:ext cx="1741713" cy="424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Globo: línea 6">
            <a:extLst>
              <a:ext uri="{FF2B5EF4-FFF2-40B4-BE49-F238E27FC236}">
                <a16:creationId xmlns:a16="http://schemas.microsoft.com/office/drawing/2014/main" id="{FB1CE662-5B3D-C079-312D-9BB57914FC52}"/>
              </a:ext>
            </a:extLst>
          </p:cNvPr>
          <p:cNvSpPr/>
          <p:nvPr/>
        </p:nvSpPr>
        <p:spPr>
          <a:xfrm>
            <a:off x="1436914" y="5521234"/>
            <a:ext cx="2490651" cy="748938"/>
          </a:xfrm>
          <a:prstGeom prst="borderCallout1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También podemos hacer click acá y arrancar la instalación.</a:t>
            </a:r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92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E56CA4-CDCE-32C9-06F6-EE73F0CDC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62" y="1585912"/>
            <a:ext cx="4714875" cy="368617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6820677" y="4800889"/>
            <a:ext cx="755779" cy="424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Globo: línea 6">
            <a:extLst>
              <a:ext uri="{FF2B5EF4-FFF2-40B4-BE49-F238E27FC236}">
                <a16:creationId xmlns:a16="http://schemas.microsoft.com/office/drawing/2014/main" id="{FB1CE662-5B3D-C079-312D-9BB57914FC52}"/>
              </a:ext>
            </a:extLst>
          </p:cNvPr>
          <p:cNvSpPr/>
          <p:nvPr/>
        </p:nvSpPr>
        <p:spPr>
          <a:xfrm>
            <a:off x="8453437" y="2194869"/>
            <a:ext cx="2490651" cy="748938"/>
          </a:xfrm>
          <a:prstGeom prst="borderCallout1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1. Chequeamos que esté en </a:t>
            </a:r>
            <a:r>
              <a:rPr lang="es-ES" dirty="0" err="1">
                <a:solidFill>
                  <a:schemeClr val="tx1"/>
                </a:solidFill>
              </a:rPr>
              <a:t>Espáñol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7E2B5C03-6AA3-9632-0CD0-A180727563E4}"/>
              </a:ext>
            </a:extLst>
          </p:cNvPr>
          <p:cNvSpPr/>
          <p:nvPr/>
        </p:nvSpPr>
        <p:spPr>
          <a:xfrm>
            <a:off x="8185959" y="5506574"/>
            <a:ext cx="2490651" cy="1108829"/>
          </a:xfrm>
          <a:prstGeom prst="borderCallout1">
            <a:avLst>
              <a:gd name="adj1" fmla="val 18750"/>
              <a:gd name="adj2" fmla="val -8333"/>
              <a:gd name="adj3" fmla="val -29297"/>
              <a:gd name="adj4" fmla="val -2484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2. Damos en Siguiente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r>
              <a:rPr lang="es-ES" dirty="0">
                <a:solidFill>
                  <a:schemeClr val="tx1"/>
                </a:solidFill>
              </a:rPr>
              <a:t>3. Aceptamos los permisos</a:t>
            </a:r>
          </a:p>
        </p:txBody>
      </p:sp>
    </p:spTree>
    <p:extLst>
      <p:ext uri="{BB962C8B-B14F-4D97-AF65-F5344CB8AC3E}">
        <p14:creationId xmlns:p14="http://schemas.microsoft.com/office/powerpoint/2010/main" val="170234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D6C1DE-5170-FD4C-116C-1EAC8B0D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62" y="1585912"/>
            <a:ext cx="4714875" cy="368617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6615405" y="4800889"/>
            <a:ext cx="961052" cy="424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Globo: línea 6">
            <a:extLst>
              <a:ext uri="{FF2B5EF4-FFF2-40B4-BE49-F238E27FC236}">
                <a16:creationId xmlns:a16="http://schemas.microsoft.com/office/drawing/2014/main" id="{FB1CE662-5B3D-C079-312D-9BB57914FC52}"/>
              </a:ext>
            </a:extLst>
          </p:cNvPr>
          <p:cNvSpPr/>
          <p:nvPr/>
        </p:nvSpPr>
        <p:spPr>
          <a:xfrm>
            <a:off x="8453437" y="2194869"/>
            <a:ext cx="2490651" cy="748938"/>
          </a:xfrm>
          <a:prstGeom prst="borderCallout1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1. Chequeamos que esté en </a:t>
            </a:r>
            <a:r>
              <a:rPr lang="es-ES" dirty="0" err="1">
                <a:solidFill>
                  <a:schemeClr val="tx1"/>
                </a:solidFill>
              </a:rPr>
              <a:t>Espáñol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7E2B5C03-6AA3-9632-0CD0-A180727563E4}"/>
              </a:ext>
            </a:extLst>
          </p:cNvPr>
          <p:cNvSpPr/>
          <p:nvPr/>
        </p:nvSpPr>
        <p:spPr>
          <a:xfrm>
            <a:off x="8185959" y="5506575"/>
            <a:ext cx="2490651" cy="748938"/>
          </a:xfrm>
          <a:prstGeom prst="borderCallout1">
            <a:avLst>
              <a:gd name="adj1" fmla="val 18750"/>
              <a:gd name="adj2" fmla="val -8333"/>
              <a:gd name="adj3" fmla="val -46968"/>
              <a:gd name="adj4" fmla="val -270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2. Damos en Siguiente</a:t>
            </a:r>
          </a:p>
        </p:txBody>
      </p:sp>
    </p:spTree>
    <p:extLst>
      <p:ext uri="{BB962C8B-B14F-4D97-AF65-F5344CB8AC3E}">
        <p14:creationId xmlns:p14="http://schemas.microsoft.com/office/powerpoint/2010/main" val="154676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D6C1DE-5170-FD4C-116C-1EAC8B0D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42258" y="1585912"/>
            <a:ext cx="4707482" cy="368617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6615405" y="4800889"/>
            <a:ext cx="961052" cy="424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Globo: línea 6">
            <a:extLst>
              <a:ext uri="{FF2B5EF4-FFF2-40B4-BE49-F238E27FC236}">
                <a16:creationId xmlns:a16="http://schemas.microsoft.com/office/drawing/2014/main" id="{FB1CE662-5B3D-C079-312D-9BB57914FC52}"/>
              </a:ext>
            </a:extLst>
          </p:cNvPr>
          <p:cNvSpPr/>
          <p:nvPr/>
        </p:nvSpPr>
        <p:spPr>
          <a:xfrm>
            <a:off x="1094694" y="3779829"/>
            <a:ext cx="2490651" cy="748938"/>
          </a:xfrm>
          <a:prstGeom prst="borderCallout1">
            <a:avLst>
              <a:gd name="adj1" fmla="val 109448"/>
              <a:gd name="adj2" fmla="val 114744"/>
              <a:gd name="adj3" fmla="val 22965"/>
              <a:gd name="adj4" fmla="val 10257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4. Aceptamos los términos</a:t>
            </a:r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7E2B5C03-6AA3-9632-0CD0-A180727563E4}"/>
              </a:ext>
            </a:extLst>
          </p:cNvPr>
          <p:cNvSpPr/>
          <p:nvPr/>
        </p:nvSpPr>
        <p:spPr>
          <a:xfrm>
            <a:off x="8185959" y="5506575"/>
            <a:ext cx="2490651" cy="748938"/>
          </a:xfrm>
          <a:prstGeom prst="borderCallout1">
            <a:avLst>
              <a:gd name="adj1" fmla="val 18750"/>
              <a:gd name="adj2" fmla="val -8333"/>
              <a:gd name="adj3" fmla="val -46968"/>
              <a:gd name="adj4" fmla="val -270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5. Hacemos click en Siguiente</a:t>
            </a:r>
          </a:p>
        </p:txBody>
      </p:sp>
    </p:spTree>
    <p:extLst>
      <p:ext uri="{BB962C8B-B14F-4D97-AF65-F5344CB8AC3E}">
        <p14:creationId xmlns:p14="http://schemas.microsoft.com/office/powerpoint/2010/main" val="161182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D6C1DE-5170-FD4C-116C-1EAC8B0D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44707" y="1585912"/>
            <a:ext cx="4702584" cy="368617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6615405" y="4800889"/>
            <a:ext cx="961052" cy="424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7E2B5C03-6AA3-9632-0CD0-A180727563E4}"/>
              </a:ext>
            </a:extLst>
          </p:cNvPr>
          <p:cNvSpPr/>
          <p:nvPr/>
        </p:nvSpPr>
        <p:spPr>
          <a:xfrm>
            <a:off x="8238210" y="5532701"/>
            <a:ext cx="2490651" cy="748938"/>
          </a:xfrm>
          <a:prstGeom prst="borderCallout1">
            <a:avLst>
              <a:gd name="adj1" fmla="val 28052"/>
              <a:gd name="adj2" fmla="val -3438"/>
              <a:gd name="adj3" fmla="val -46968"/>
              <a:gd name="adj4" fmla="val -270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6. Confirmamos la ubicación haciendo click en Siguiente</a:t>
            </a:r>
          </a:p>
        </p:txBody>
      </p:sp>
    </p:spTree>
    <p:extLst>
      <p:ext uri="{BB962C8B-B14F-4D97-AF65-F5344CB8AC3E}">
        <p14:creationId xmlns:p14="http://schemas.microsoft.com/office/powerpoint/2010/main" val="3388122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D6C1DE-5170-FD4C-116C-1EAC8B0D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44707" y="1585912"/>
            <a:ext cx="4702584" cy="368617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6357257" y="4800889"/>
            <a:ext cx="1166949" cy="424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Globo: línea 6">
            <a:extLst>
              <a:ext uri="{FF2B5EF4-FFF2-40B4-BE49-F238E27FC236}">
                <a16:creationId xmlns:a16="http://schemas.microsoft.com/office/drawing/2014/main" id="{FB1CE662-5B3D-C079-312D-9BB57914FC52}"/>
              </a:ext>
            </a:extLst>
          </p:cNvPr>
          <p:cNvSpPr/>
          <p:nvPr/>
        </p:nvSpPr>
        <p:spPr>
          <a:xfrm>
            <a:off x="1094694" y="3779829"/>
            <a:ext cx="2490651" cy="748938"/>
          </a:xfrm>
          <a:prstGeom prst="borderCallout1">
            <a:avLst>
              <a:gd name="adj1" fmla="val 60611"/>
              <a:gd name="adj2" fmla="val 111597"/>
              <a:gd name="adj3" fmla="val 22965"/>
              <a:gd name="adj4" fmla="val 10257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7. Creamos el acceso directo en escritorio</a:t>
            </a:r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7E2B5C03-6AA3-9632-0CD0-A180727563E4}"/>
              </a:ext>
            </a:extLst>
          </p:cNvPr>
          <p:cNvSpPr/>
          <p:nvPr/>
        </p:nvSpPr>
        <p:spPr>
          <a:xfrm>
            <a:off x="8238210" y="5532701"/>
            <a:ext cx="2490651" cy="748938"/>
          </a:xfrm>
          <a:prstGeom prst="borderCallout1">
            <a:avLst>
              <a:gd name="adj1" fmla="val 28052"/>
              <a:gd name="adj2" fmla="val -3438"/>
              <a:gd name="adj3" fmla="val -46968"/>
              <a:gd name="adj4" fmla="val -270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8. Hacemos click en Instalar</a:t>
            </a:r>
          </a:p>
        </p:txBody>
      </p:sp>
    </p:spTree>
    <p:extLst>
      <p:ext uri="{BB962C8B-B14F-4D97-AF65-F5344CB8AC3E}">
        <p14:creationId xmlns:p14="http://schemas.microsoft.com/office/powerpoint/2010/main" val="388916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D6C1DE-5170-FD4C-116C-1EAC8B0D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44707" y="1591946"/>
            <a:ext cx="4702584" cy="367410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6653349" y="4841966"/>
            <a:ext cx="870857" cy="3834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Globo: línea 6">
            <a:extLst>
              <a:ext uri="{FF2B5EF4-FFF2-40B4-BE49-F238E27FC236}">
                <a16:creationId xmlns:a16="http://schemas.microsoft.com/office/drawing/2014/main" id="{FB1CE662-5B3D-C079-312D-9BB57914FC52}"/>
              </a:ext>
            </a:extLst>
          </p:cNvPr>
          <p:cNvSpPr/>
          <p:nvPr/>
        </p:nvSpPr>
        <p:spPr>
          <a:xfrm>
            <a:off x="505098" y="3779829"/>
            <a:ext cx="3080248" cy="748938"/>
          </a:xfrm>
          <a:prstGeom prst="borderCallout1">
            <a:avLst>
              <a:gd name="adj1" fmla="val 100146"/>
              <a:gd name="adj2" fmla="val 158516"/>
              <a:gd name="adj3" fmla="val 22965"/>
              <a:gd name="adj4" fmla="val 10257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9. Si está marcado, al finalizar la instalación se nos abre </a:t>
            </a:r>
            <a:r>
              <a:rPr lang="es-ES" dirty="0" err="1">
                <a:solidFill>
                  <a:schemeClr val="tx1"/>
                </a:solidFill>
              </a:rPr>
              <a:t>Power</a:t>
            </a:r>
            <a:r>
              <a:rPr lang="es-ES" dirty="0">
                <a:solidFill>
                  <a:schemeClr val="tx1"/>
                </a:solidFill>
              </a:rPr>
              <a:t> BI</a:t>
            </a:r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7E2B5C03-6AA3-9632-0CD0-A180727563E4}"/>
              </a:ext>
            </a:extLst>
          </p:cNvPr>
          <p:cNvSpPr/>
          <p:nvPr/>
        </p:nvSpPr>
        <p:spPr>
          <a:xfrm>
            <a:off x="8238210" y="5532701"/>
            <a:ext cx="2490651" cy="748938"/>
          </a:xfrm>
          <a:prstGeom prst="borderCallout1">
            <a:avLst>
              <a:gd name="adj1" fmla="val 28052"/>
              <a:gd name="adj2" fmla="val -3438"/>
              <a:gd name="adj3" fmla="val -46968"/>
              <a:gd name="adj4" fmla="val -2709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10. Hacemos click en Finalizar</a:t>
            </a:r>
          </a:p>
        </p:txBody>
      </p:sp>
    </p:spTree>
    <p:extLst>
      <p:ext uri="{BB962C8B-B14F-4D97-AF65-F5344CB8AC3E}">
        <p14:creationId xmlns:p14="http://schemas.microsoft.com/office/powerpoint/2010/main" val="197349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70449AB-4502-B10E-C43A-D66161EA8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5416730" y="4337034"/>
            <a:ext cx="1349829" cy="3834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Globo: línea 6">
            <a:extLst>
              <a:ext uri="{FF2B5EF4-FFF2-40B4-BE49-F238E27FC236}">
                <a16:creationId xmlns:a16="http://schemas.microsoft.com/office/drawing/2014/main" id="{FB1CE662-5B3D-C079-312D-9BB57914FC52}"/>
              </a:ext>
            </a:extLst>
          </p:cNvPr>
          <p:cNvSpPr/>
          <p:nvPr/>
        </p:nvSpPr>
        <p:spPr>
          <a:xfrm>
            <a:off x="505098" y="3779829"/>
            <a:ext cx="3080248" cy="748938"/>
          </a:xfrm>
          <a:prstGeom prst="borderCallout1">
            <a:avLst>
              <a:gd name="adj1" fmla="val 82704"/>
              <a:gd name="adj2" fmla="val 146924"/>
              <a:gd name="adj3" fmla="val 22965"/>
              <a:gd name="adj4" fmla="val 10257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Con </a:t>
            </a:r>
            <a:r>
              <a:rPr lang="es-ES" dirty="0" err="1">
                <a:solidFill>
                  <a:schemeClr val="tx1"/>
                </a:solidFill>
              </a:rPr>
              <a:t>Power</a:t>
            </a:r>
            <a:r>
              <a:rPr lang="es-ES" dirty="0">
                <a:solidFill>
                  <a:schemeClr val="tx1"/>
                </a:solidFill>
              </a:rPr>
              <a:t> BI abierto, damos click en comenzar</a:t>
            </a:r>
          </a:p>
        </p:txBody>
      </p:sp>
    </p:spTree>
    <p:extLst>
      <p:ext uri="{BB962C8B-B14F-4D97-AF65-F5344CB8AC3E}">
        <p14:creationId xmlns:p14="http://schemas.microsoft.com/office/powerpoint/2010/main" val="3215697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70449AB-4502-B10E-C43A-D66161EA84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0E6AA47-246B-04A4-1046-85059C345925}"/>
              </a:ext>
            </a:extLst>
          </p:cNvPr>
          <p:cNvSpPr/>
          <p:nvPr/>
        </p:nvSpPr>
        <p:spPr>
          <a:xfrm>
            <a:off x="5312230" y="3866771"/>
            <a:ext cx="531222" cy="3834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Globo: línea 6">
            <a:extLst>
              <a:ext uri="{FF2B5EF4-FFF2-40B4-BE49-F238E27FC236}">
                <a16:creationId xmlns:a16="http://schemas.microsoft.com/office/drawing/2014/main" id="{FB1CE662-5B3D-C079-312D-9BB57914FC52}"/>
              </a:ext>
            </a:extLst>
          </p:cNvPr>
          <p:cNvSpPr/>
          <p:nvPr/>
        </p:nvSpPr>
        <p:spPr>
          <a:xfrm>
            <a:off x="505098" y="3779829"/>
            <a:ext cx="3080248" cy="748938"/>
          </a:xfrm>
          <a:prstGeom prst="borderCallout1">
            <a:avLst>
              <a:gd name="adj1" fmla="val 22239"/>
              <a:gd name="adj2" fmla="val 155406"/>
              <a:gd name="adj3" fmla="val 22965"/>
              <a:gd name="adj4" fmla="val 10257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Cancelamos, salvo que tengamos una cuenta institucional o educativa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ACB561D-A4D0-86A3-8379-1A55C555364F}"/>
              </a:ext>
            </a:extLst>
          </p:cNvPr>
          <p:cNvSpPr/>
          <p:nvPr/>
        </p:nvSpPr>
        <p:spPr>
          <a:xfrm>
            <a:off x="11887201" y="339633"/>
            <a:ext cx="243840" cy="2960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Globo: línea 4">
            <a:extLst>
              <a:ext uri="{FF2B5EF4-FFF2-40B4-BE49-F238E27FC236}">
                <a16:creationId xmlns:a16="http://schemas.microsoft.com/office/drawing/2014/main" id="{77F0E10F-E3F0-AD4D-83E0-29544BA7A19E}"/>
              </a:ext>
            </a:extLst>
          </p:cNvPr>
          <p:cNvSpPr/>
          <p:nvPr/>
        </p:nvSpPr>
        <p:spPr>
          <a:xfrm>
            <a:off x="7103610" y="1328367"/>
            <a:ext cx="3080248" cy="748938"/>
          </a:xfrm>
          <a:prstGeom prst="borderCallout1">
            <a:avLst>
              <a:gd name="adj1" fmla="val -104505"/>
              <a:gd name="adj2" fmla="val 154841"/>
              <a:gd name="adj3" fmla="val 22965"/>
              <a:gd name="adj4" fmla="val 10257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Cerramos ese cartelito</a:t>
            </a:r>
          </a:p>
        </p:txBody>
      </p:sp>
    </p:spTree>
    <p:extLst>
      <p:ext uri="{BB962C8B-B14F-4D97-AF65-F5344CB8AC3E}">
        <p14:creationId xmlns:p14="http://schemas.microsoft.com/office/powerpoint/2010/main" val="899167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70449AB-4502-B10E-C43A-D66161EA84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93FBAC-B50C-C825-83B1-F107EABC9513}"/>
              </a:ext>
            </a:extLst>
          </p:cNvPr>
          <p:cNvSpPr txBox="1"/>
          <p:nvPr/>
        </p:nvSpPr>
        <p:spPr>
          <a:xfrm>
            <a:off x="1027611" y="1706880"/>
            <a:ext cx="436299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800" dirty="0"/>
              <a:t>Ya estamos listos para arrancar 💪🏻😎</a:t>
            </a:r>
            <a:endParaRPr lang="es-AR" sz="1800" dirty="0"/>
          </a:p>
        </p:txBody>
      </p:sp>
      <p:pic>
        <p:nvPicPr>
          <p:cNvPr id="2" name="Gráfico 1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6A257B32-22D1-7694-9DB2-DF766F90A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8379" y="57228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2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title"/>
          </p:nvPr>
        </p:nvSpPr>
        <p:spPr>
          <a:xfrm>
            <a:off x="893356" y="724826"/>
            <a:ext cx="7789089" cy="188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Calibri"/>
              <a:buNone/>
            </a:pPr>
            <a:r>
              <a:rPr lang="es-ES" sz="115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INSTALACIÓN</a:t>
            </a:r>
            <a:endParaRPr dirty="0"/>
          </a:p>
        </p:txBody>
      </p:sp>
      <p:sp>
        <p:nvSpPr>
          <p:cNvPr id="2" name="Google Shape;220;p1">
            <a:extLst>
              <a:ext uri="{FF2B5EF4-FFF2-40B4-BE49-F238E27FC236}">
                <a16:creationId xmlns:a16="http://schemas.microsoft.com/office/drawing/2014/main" id="{31E42F0C-EFF0-DD56-E5AB-83217B9F3777}"/>
              </a:ext>
            </a:extLst>
          </p:cNvPr>
          <p:cNvSpPr txBox="1">
            <a:spLocks/>
          </p:cNvSpPr>
          <p:nvPr/>
        </p:nvSpPr>
        <p:spPr>
          <a:xfrm>
            <a:off x="893356" y="2854314"/>
            <a:ext cx="7789089" cy="309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500"/>
            </a:pPr>
            <a:r>
              <a:rPr lang="es-ES" sz="4800" dirty="0"/>
              <a:t>Opción</a:t>
            </a:r>
          </a:p>
          <a:p>
            <a:pPr>
              <a:buSzPts val="11500"/>
            </a:pPr>
            <a:r>
              <a:rPr lang="es-ES" sz="4800" dirty="0"/>
              <a:t>Microsoft Store</a:t>
            </a:r>
            <a:endParaRPr lang="es-ES" sz="1600" dirty="0"/>
          </a:p>
        </p:txBody>
      </p:sp>
      <p:pic>
        <p:nvPicPr>
          <p:cNvPr id="4" name="Gráfico 3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40DBCFB5-7875-FEF7-B286-C09CFA3D4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2640" y="50417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02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"/>
          <p:cNvSpPr/>
          <p:nvPr/>
        </p:nvSpPr>
        <p:spPr>
          <a:xfrm>
            <a:off x="3048" y="4293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"/>
          <p:cNvSpPr txBox="1"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FFFF"/>
                </a:solidFill>
              </a:rPr>
              <a:t>¿Qué es POWER BI?</a:t>
            </a:r>
            <a:endParaRPr dirty="0"/>
          </a:p>
        </p:txBody>
      </p:sp>
      <p:sp>
        <p:nvSpPr>
          <p:cNvPr id="236" name="Google Shape;236;p3"/>
          <p:cNvSpPr/>
          <p:nvPr/>
        </p:nvSpPr>
        <p:spPr>
          <a:xfrm rot="10800000" flipH="1">
            <a:off x="7550402" y="2455479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/>
              <a:t>Es un servicio de análisis de datos de Microsoft orientado a proporcionar visualizaciones interactivas y capacidades de inteligencia empresarial con una interfaz lo suficientemente simple como para que los usuarios finales puedan crear por sí mismos sus propios informes y paneles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1" y="0"/>
            <a:ext cx="4167271" cy="68580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s-ES" sz="3700">
                <a:solidFill>
                  <a:srgbClr val="FFFFFF"/>
                </a:solidFill>
              </a:rPr>
              <a:t>DATOS E INFORMACIÓN</a:t>
            </a:r>
            <a:endParaRPr sz="3700">
              <a:solidFill>
                <a:srgbClr val="FFFFFF"/>
              </a:solidFill>
            </a:endParaRPr>
          </a:p>
        </p:txBody>
      </p:sp>
      <p:sp>
        <p:nvSpPr>
          <p:cNvPr id="245" name="Google Shape;245;p4"/>
          <p:cNvSpPr/>
          <p:nvPr/>
        </p:nvSpPr>
        <p:spPr>
          <a:xfrm rot="10800000" flipH="1">
            <a:off x="7550402" y="2455479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 u="sng" dirty="0"/>
              <a:t>Dato: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 dirty="0"/>
              <a:t>Un dato en si no dice nada por sí solo pero cuando ese dato lo contextualizamos puede transformarse en información; entonces podemos decir que la información es un conjunto de datos procesados y contextualizados que poseen cierto significado y propósito.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 u="sng" dirty="0"/>
              <a:t>Sistema de información: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 dirty="0"/>
              <a:t>Podemos definirlo como un conjunto de subsistemas compuestos por información, relacionados entre sí y encargados de recopilar, almacenar, procesar y distribuir información para las operaciones y actividades de dirección y control de la información en cuestión.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 dirty="0"/>
              <a:t>Por </a:t>
            </a:r>
            <a:r>
              <a:rPr lang="es-ES" sz="2400" dirty="0" err="1"/>
              <a:t>ej</a:t>
            </a:r>
            <a:r>
              <a:rPr lang="es-ES" sz="2400" dirty="0"/>
              <a:t>, si pensamos en un sistema de </a:t>
            </a:r>
            <a:r>
              <a:rPr lang="es-ES" sz="2400" dirty="0" err="1"/>
              <a:t>info</a:t>
            </a:r>
            <a:r>
              <a:rPr lang="es-ES" sz="2400" dirty="0"/>
              <a:t>. "Entran las ventas, sale la factura"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556829" y="102875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 txBox="1">
            <a:spLocks noGrp="1"/>
          </p:cNvSpPr>
          <p:nvPr>
            <p:ph type="title"/>
          </p:nvPr>
        </p:nvSpPr>
        <p:spPr>
          <a:xfrm>
            <a:off x="1164492" y="1233241"/>
            <a:ext cx="3767216" cy="42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FFFF"/>
                </a:solidFill>
              </a:rPr>
              <a:t>SISTEMAS DE INFORMACIÓN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4" name="Google Shape;254;p5"/>
          <p:cNvSpPr/>
          <p:nvPr/>
        </p:nvSpPr>
        <p:spPr>
          <a:xfrm flipH="1">
            <a:off x="530529" y="0"/>
            <a:ext cx="1155142" cy="591009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 flipH="1">
            <a:off x="3961511" y="-1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"/>
          <p:cNvSpPr/>
          <p:nvPr/>
        </p:nvSpPr>
        <p:spPr>
          <a:xfrm flipH="1">
            <a:off x="0" y="2936831"/>
            <a:ext cx="159741" cy="552996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"/>
          <p:cNvSpPr txBox="1">
            <a:spLocks noGrp="1"/>
          </p:cNvSpPr>
          <p:nvPr>
            <p:ph type="body" idx="1"/>
          </p:nvPr>
        </p:nvSpPr>
        <p:spPr>
          <a:xfrm>
            <a:off x="6096000" y="820880"/>
            <a:ext cx="5257799" cy="48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s-ES" sz="2600" dirty="0"/>
              <a:t>Por lo general, las definiciones de "sistemas de información" dicen que estos sistemas tienen como objetivo ayudar a la toma de decisiones, pero la realidad es que cuando queremos tomar decisiones desde un sistema de información debemos recopilar y manipular datos para obtener los resultados deseados. Al buscar estos datos, uno termina recayendo siempre en el Excel ya que es una herramienta muy habitual</a:t>
            </a:r>
            <a:endParaRPr sz="2600" dirty="0"/>
          </a:p>
        </p:txBody>
      </p:sp>
      <p:sp>
        <p:nvSpPr>
          <p:cNvPr id="258" name="Google Shape;258;p5"/>
          <p:cNvSpPr/>
          <p:nvPr/>
        </p:nvSpPr>
        <p:spPr>
          <a:xfrm flipH="1">
            <a:off x="0" y="5835649"/>
            <a:ext cx="1548180" cy="1022351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"/>
          <p:cNvSpPr/>
          <p:nvPr/>
        </p:nvSpPr>
        <p:spPr>
          <a:xfrm flipH="1">
            <a:off x="340505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"/>
          <p:cNvSpPr/>
          <p:nvPr/>
        </p:nvSpPr>
        <p:spPr>
          <a:xfrm flipH="1">
            <a:off x="4132972" y="6258755"/>
            <a:ext cx="1565940" cy="599245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6"/>
          <p:cNvSpPr/>
          <p:nvPr/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6"/>
          <p:cNvSpPr txBox="1">
            <a:spLocks noGrp="1"/>
          </p:cNvSpPr>
          <p:nvPr>
            <p:ph type="title"/>
          </p:nvPr>
        </p:nvSpPr>
        <p:spPr>
          <a:xfrm>
            <a:off x="579408" y="690725"/>
            <a:ext cx="4467792" cy="306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s-E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Business Intelligence</a:t>
            </a:r>
            <a:endParaRPr/>
          </a:p>
        </p:txBody>
      </p:sp>
      <p:pic>
        <p:nvPicPr>
          <p:cNvPr id="269" name="Google Shape;269;p6" descr="Financie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623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 extrusionOk="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4000500" y="1087403"/>
            <a:ext cx="8191500" cy="5770597"/>
          </a:xfrm>
          <a:custGeom>
            <a:avLst/>
            <a:gdLst/>
            <a:ahLst/>
            <a:cxnLst/>
            <a:rect l="l" t="t" r="r" b="b"/>
            <a:pathLst>
              <a:path w="8191500" h="5770597" extrusionOk="0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"/>
          <p:cNvSpPr txBox="1">
            <a:spLocks noGrp="1"/>
          </p:cNvSpPr>
          <p:nvPr>
            <p:ph type="title"/>
          </p:nvPr>
        </p:nvSpPr>
        <p:spPr>
          <a:xfrm>
            <a:off x="5288665" y="2772542"/>
            <a:ext cx="6273757" cy="334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ES" sz="2800" b="1"/>
              <a:t>"Procesos, tecnologías y herramientas necesarias para transformar datos en información, información en conocimiento, y conocimientos en planes que nos lleven a tomar una acción de negocio rentable"</a:t>
            </a:r>
            <a:br>
              <a:rPr lang="es-ES" sz="2800" b="1"/>
            </a:br>
            <a:r>
              <a:rPr lang="es-ES" sz="2800" b="1"/>
              <a:t> (TDWI*) </a:t>
            </a:r>
            <a:br>
              <a:rPr lang="es-ES" sz="2800" b="1"/>
            </a:br>
            <a:r>
              <a:rPr lang="es-ES" sz="2800" b="1"/>
              <a:t>"Conjunto de procesos y herramientas orientadas al análisis de información para la ayuda a la toma de decisiones"</a:t>
            </a:r>
            <a:endParaRPr sz="6000" b="1"/>
          </a:p>
        </p:txBody>
      </p:sp>
      <p:cxnSp>
        <p:nvCxnSpPr>
          <p:cNvPr id="278" name="Google Shape;278;p7"/>
          <p:cNvCxnSpPr/>
          <p:nvPr/>
        </p:nvCxnSpPr>
        <p:spPr>
          <a:xfrm>
            <a:off x="406241" y="183933"/>
            <a:ext cx="0" cy="1597708"/>
          </a:xfrm>
          <a:prstGeom prst="straightConnector1">
            <a:avLst/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7"/>
          <p:cNvSpPr/>
          <p:nvPr/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5292348" y="1"/>
            <a:ext cx="2279742" cy="1267785"/>
          </a:xfrm>
          <a:custGeom>
            <a:avLst/>
            <a:gdLst/>
            <a:ahLst/>
            <a:cxnLst/>
            <a:rect l="l" t="t" r="r" b="b"/>
            <a:pathLst>
              <a:path w="2279742" h="1267785" extrusionOk="0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7"/>
          <p:cNvSpPr/>
          <p:nvPr/>
        </p:nvSpPr>
        <p:spPr>
          <a:xfrm flipH="1">
            <a:off x="0" y="2949740"/>
            <a:ext cx="1186451" cy="1771650"/>
          </a:xfrm>
          <a:custGeom>
            <a:avLst/>
            <a:gdLst/>
            <a:ahLst/>
            <a:cxnLst/>
            <a:rect l="l" t="t" r="r" b="b"/>
            <a:pathLst>
              <a:path w="1186451" h="1771650" extrusionOk="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7"/>
          <p:cNvSpPr/>
          <p:nvPr/>
        </p:nvSpPr>
        <p:spPr>
          <a:xfrm rot="-5400000">
            <a:off x="1539683" y="4203427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7"/>
          <p:cNvSpPr txBox="1"/>
          <p:nvPr/>
        </p:nvSpPr>
        <p:spPr>
          <a:xfrm>
            <a:off x="2239536" y="985024"/>
            <a:ext cx="154258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8"/>
          <p:cNvSpPr txBox="1"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 sz="3600" b="1" i="1">
                <a:latin typeface="Calibri"/>
                <a:ea typeface="Calibri"/>
                <a:cs typeface="Calibri"/>
                <a:sym typeface="Calibri"/>
              </a:rPr>
              <a:t> POWER BI</a:t>
            </a:r>
            <a:br>
              <a:rPr lang="es-ES" sz="3600" b="1" i="1"/>
            </a:br>
            <a:r>
              <a:rPr lang="es-ES" sz="3600" b="1" i="1"/>
              <a:t>3 DESAFÍOS A CUMPLIR</a:t>
            </a:r>
            <a:br>
              <a:rPr lang="es-ES" sz="3600"/>
            </a:b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8"/>
          <p:cNvSpPr txBox="1"/>
          <p:nvPr/>
        </p:nvSpPr>
        <p:spPr>
          <a:xfrm>
            <a:off x="7452731" y="1951463"/>
            <a:ext cx="3940097" cy="354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8"/>
          <p:cNvGrpSpPr/>
          <p:nvPr/>
        </p:nvGrpSpPr>
        <p:grpSpPr>
          <a:xfrm>
            <a:off x="838200" y="1830925"/>
            <a:ext cx="10515600" cy="4348293"/>
            <a:chOff x="0" y="2125"/>
            <a:chExt cx="10515600" cy="4348293"/>
          </a:xfrm>
        </p:grpSpPr>
        <p:cxnSp>
          <p:nvCxnSpPr>
            <p:cNvPr id="293" name="Google Shape;293;p8"/>
            <p:cNvCxnSpPr/>
            <p:nvPr/>
          </p:nvCxnSpPr>
          <p:spPr>
            <a:xfrm>
              <a:off x="0" y="2125"/>
              <a:ext cx="10515600" cy="0"/>
            </a:xfrm>
            <a:prstGeom prst="straightConnector1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4" name="Google Shape;294;p8"/>
            <p:cNvSpPr/>
            <p:nvPr/>
          </p:nvSpPr>
          <p:spPr>
            <a:xfrm>
              <a:off x="0" y="2125"/>
              <a:ext cx="10515600" cy="144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 txBox="1"/>
            <p:nvPr/>
          </p:nvSpPr>
          <p:spPr>
            <a:xfrm>
              <a:off x="0" y="2125"/>
              <a:ext cx="10515600" cy="144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None/>
              </a:pPr>
              <a:r>
                <a:rPr lang="es-ES" sz="3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primer desafío tiene que ver con poder tener una única verdad y que esa información esté validada, que sea la correcta</a:t>
              </a:r>
              <a:endParaRPr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6" name="Google Shape;296;p8"/>
            <p:cNvCxnSpPr/>
            <p:nvPr/>
          </p:nvCxnSpPr>
          <p:spPr>
            <a:xfrm>
              <a:off x="0" y="1451556"/>
              <a:ext cx="10515600" cy="0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7" name="Google Shape;297;p8"/>
            <p:cNvSpPr/>
            <p:nvPr/>
          </p:nvSpPr>
          <p:spPr>
            <a:xfrm>
              <a:off x="0" y="1451556"/>
              <a:ext cx="10515600" cy="144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 txBox="1"/>
            <p:nvPr/>
          </p:nvSpPr>
          <p:spPr>
            <a:xfrm>
              <a:off x="0" y="1451556"/>
              <a:ext cx="10515600" cy="144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None/>
              </a:pPr>
              <a:r>
                <a:rPr lang="es-ES" sz="3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Otro desafío tiene que ver con la cantidad de información que podemos analizar, poder tener una visión integral.</a:t>
              </a:r>
              <a:endParaRPr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9" name="Google Shape;299;p8"/>
            <p:cNvCxnSpPr/>
            <p:nvPr/>
          </p:nvCxnSpPr>
          <p:spPr>
            <a:xfrm>
              <a:off x="0" y="2900987"/>
              <a:ext cx="10515600" cy="0"/>
            </a:xfrm>
            <a:prstGeom prst="straightConnector1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0" name="Google Shape;300;p8"/>
            <p:cNvSpPr/>
            <p:nvPr/>
          </p:nvSpPr>
          <p:spPr>
            <a:xfrm>
              <a:off x="0" y="2900987"/>
              <a:ext cx="10515600" cy="144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 txBox="1"/>
            <p:nvPr/>
          </p:nvSpPr>
          <p:spPr>
            <a:xfrm>
              <a:off x="0" y="2900987"/>
              <a:ext cx="10515600" cy="144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None/>
              </a:pPr>
              <a:r>
                <a:rPr lang="es-ES" sz="3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tercer desafío tiene que ver con el tiempo, poder acceder a la información necesaria en el momento que se la necesita-</a:t>
              </a:r>
              <a:endParaRPr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9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9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9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9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07272" y="1487689"/>
            <a:ext cx="9334604" cy="457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9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"/>
          <p:cNvSpPr txBox="1">
            <a:spLocks noGrp="1"/>
          </p:cNvSpPr>
          <p:nvPr>
            <p:ph type="title"/>
          </p:nvPr>
        </p:nvSpPr>
        <p:spPr>
          <a:xfrm>
            <a:off x="640228" y="639520"/>
            <a:ext cx="3837878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s-ES" sz="2400" b="1" i="1">
                <a:latin typeface="Calibri"/>
                <a:ea typeface="Calibri"/>
                <a:cs typeface="Calibri"/>
                <a:sym typeface="Calibri"/>
              </a:rPr>
              <a:t>Para lograr todo  lo mencionado anteriormente, debemos  conocer la arquitectura de BI.</a:t>
            </a:r>
            <a:endParaRPr sz="2400" b="1" i="1"/>
          </a:p>
        </p:txBody>
      </p:sp>
      <p:sp>
        <p:nvSpPr>
          <p:cNvPr id="320" name="Google Shape;320;p10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0"/>
          <p:cNvSpPr txBox="1">
            <a:spLocks noGrp="1"/>
          </p:cNvSpPr>
          <p:nvPr>
            <p:ph type="body" idx="1"/>
          </p:nvPr>
        </p:nvSpPr>
        <p:spPr>
          <a:xfrm>
            <a:off x="499676" y="2226183"/>
            <a:ext cx="434758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/>
              <a:t>Vamos a tener uno o varias </a:t>
            </a:r>
            <a:r>
              <a:rPr lang="es-ES" sz="2000" b="1"/>
              <a:t>fuentes de datos</a:t>
            </a:r>
            <a:r>
              <a:rPr lang="es-ES" sz="2000"/>
              <a:t> distintas de información y una base de datos con ciertas particularidades a donde podemos llevar nuestra info para recolectar todo en un mismo lado. Para hacer esto, debemos </a:t>
            </a:r>
            <a:r>
              <a:rPr lang="es-ES" sz="2000" b="1"/>
              <a:t>unificar la información</a:t>
            </a:r>
            <a:r>
              <a:rPr lang="es-ES" sz="2000"/>
              <a:t> llevandola toda a un mismo lugar. Una vez que tenemos los datos, necesitamos </a:t>
            </a:r>
            <a:r>
              <a:rPr lang="es-ES" sz="2000" b="1"/>
              <a:t>entenderlos</a:t>
            </a:r>
            <a:r>
              <a:rPr lang="es-ES" sz="2000"/>
              <a:t> (lo haremos con power BI)</a:t>
            </a:r>
            <a:endParaRPr sz="2000"/>
          </a:p>
        </p:txBody>
      </p:sp>
      <p:pic>
        <p:nvPicPr>
          <p:cNvPr id="322" name="Google Shape;322;p10" descr="Interfaz de usuario gráfica, Aplicación, Wor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8558" y="1424580"/>
            <a:ext cx="7033818" cy="40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11" descr="Interfaz de usuario gráfica, Aplicación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12126" y="1477749"/>
            <a:ext cx="8925726" cy="439501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1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2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s-ES" sz="6600"/>
              <a:t>BI Self-Service</a:t>
            </a:r>
            <a:endParaRPr sz="6600"/>
          </a:p>
        </p:txBody>
      </p:sp>
      <p:cxnSp>
        <p:nvCxnSpPr>
          <p:cNvPr id="343" name="Google Shape;343;p12"/>
          <p:cNvCxnSpPr/>
          <p:nvPr/>
        </p:nvCxnSpPr>
        <p:spPr>
          <a:xfrm>
            <a:off x="4654296" y="1852863"/>
            <a:ext cx="0" cy="3236495"/>
          </a:xfrm>
          <a:prstGeom prst="straightConnector1">
            <a:avLst/>
          </a:prstGeom>
          <a:noFill/>
          <a:ln w="19050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4" name="Google Shape;344;p12"/>
          <p:cNvSpPr txBox="1">
            <a:spLocks noGrp="1"/>
          </p:cNvSpPr>
          <p:nvPr>
            <p:ph type="body" idx="1"/>
          </p:nvPr>
        </p:nvSpPr>
        <p:spPr>
          <a:xfrm>
            <a:off x="5255260" y="1648870"/>
            <a:ext cx="4702848" cy="356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ES" sz="2400"/>
              <a:t>Nosotros NO crearemos un datawarehouse, sino que utilizaremos </a:t>
            </a:r>
            <a:r>
              <a:rPr lang="es-ES" sz="2400" b="1"/>
              <a:t>POWER BI</a:t>
            </a:r>
            <a:r>
              <a:rPr lang="es-ES" sz="2400"/>
              <a:t>, que es una herramienta "self-service" donde nos podemos conectar directamente a la fuente de datos,  mezclar los datos, aplicar procesos de transformación y limpieza de datos, etc.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4;p3">
            <a:extLst>
              <a:ext uri="{FF2B5EF4-FFF2-40B4-BE49-F238E27FC236}">
                <a16:creationId xmlns:a16="http://schemas.microsoft.com/office/drawing/2014/main" id="{46C72E6F-63D6-4D8B-F84A-AB7E3767CB89}"/>
              </a:ext>
            </a:extLst>
          </p:cNvPr>
          <p:cNvSpPr/>
          <p:nvPr/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475BAE-7F49-2BD1-5568-23398AB7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931" y="-7480"/>
            <a:ext cx="8931069" cy="6865480"/>
          </a:xfrm>
          <a:prstGeom prst="rect">
            <a:avLst/>
          </a:prstGeom>
        </p:spPr>
      </p:pic>
      <p:sp>
        <p:nvSpPr>
          <p:cNvPr id="7" name="Google Shape;235;p3">
            <a:extLst>
              <a:ext uri="{FF2B5EF4-FFF2-40B4-BE49-F238E27FC236}">
                <a16:creationId xmlns:a16="http://schemas.microsoft.com/office/drawing/2014/main" id="{FEE98F95-E27B-CA33-3BA5-435E9DCE7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386" y="591344"/>
            <a:ext cx="3065546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FFFF"/>
                </a:solidFill>
              </a:rPr>
              <a:t>En Microsoft Store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buscamos “</a:t>
            </a:r>
            <a:r>
              <a:rPr lang="es-ES" dirty="0" err="1">
                <a:solidFill>
                  <a:srgbClr val="FFFFFF"/>
                </a:solidFill>
              </a:rPr>
              <a:t>power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bi</a:t>
            </a:r>
            <a:r>
              <a:rPr lang="es-ES" dirty="0">
                <a:solidFill>
                  <a:srgbClr val="FFFFFF"/>
                </a:solidFill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933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 txBox="1">
            <a:spLocks noGrp="1"/>
          </p:cNvSpPr>
          <p:nvPr>
            <p:ph type="body" idx="1"/>
          </p:nvPr>
        </p:nvSpPr>
        <p:spPr>
          <a:xfrm>
            <a:off x="522249" y="5301089"/>
            <a:ext cx="11342648" cy="187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/>
              <a:t>Podríamos decir que POWER BI es un conjunto de herramientas que vienen del excel. Vamos a tener las fuentes de información, el power query, el power pivot (relacionado con el lenguaje dax) y el power view (relacionado con la visualización)</a:t>
            </a:r>
            <a:endParaRPr/>
          </a:p>
        </p:txBody>
      </p:sp>
      <p:pic>
        <p:nvPicPr>
          <p:cNvPr id="350" name="Google Shape;350;p13" descr="Diagra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328" y="208451"/>
            <a:ext cx="10010077" cy="496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4"/>
          <p:cNvSpPr txBox="1">
            <a:spLocks noGrp="1"/>
          </p:cNvSpPr>
          <p:nvPr>
            <p:ph type="title"/>
          </p:nvPr>
        </p:nvSpPr>
        <p:spPr>
          <a:xfrm>
            <a:off x="671345" y="396075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ES" sz="3600" b="1" i="1" u="sng"/>
              <a:t>BI DESKTOP</a:t>
            </a:r>
            <a:endParaRPr sz="3600" b="1" i="1" u="sng"/>
          </a:p>
        </p:txBody>
      </p:sp>
      <p:sp>
        <p:nvSpPr>
          <p:cNvPr id="357" name="Google Shape;357;p14"/>
          <p:cNvSpPr txBox="1">
            <a:spLocks noGrp="1"/>
          </p:cNvSpPr>
          <p:nvPr>
            <p:ph type="body" idx="1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s-ES" sz="1700" dirty="0"/>
              <a:t>En el curso utilizaremos el POWER BI DESKTOP que es gratuito. Existe también un POWER BI SERVICE (con licencia paga aunque podemos solicitarlo con ciertas limitaciones) 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s-ES" sz="1700" dirty="0"/>
              <a:t>Cada uno de nosotros trabajará con </a:t>
            </a:r>
            <a:r>
              <a:rPr lang="es-ES" sz="1700" dirty="0" err="1"/>
              <a:t>power</a:t>
            </a:r>
            <a:r>
              <a:rPr lang="es-ES" sz="1700" dirty="0"/>
              <a:t> BI desktop y una vez concluido el labor, lo podrá publicar en la nube (</a:t>
            </a:r>
            <a:r>
              <a:rPr lang="es-ES" sz="1700" dirty="0" err="1"/>
              <a:t>powerbi</a:t>
            </a:r>
            <a:r>
              <a:rPr lang="es-ES" sz="1700" dirty="0"/>
              <a:t> </a:t>
            </a:r>
            <a:r>
              <a:rPr lang="es-ES" sz="1700" dirty="0" err="1"/>
              <a:t>service</a:t>
            </a:r>
            <a:r>
              <a:rPr lang="es-ES" sz="1700" dirty="0"/>
              <a:t>) y luego los usuarios podrán ingresar allí. 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s-ES" sz="1700" dirty="0"/>
              <a:t>Con </a:t>
            </a:r>
            <a:r>
              <a:rPr lang="es-ES" sz="1700" dirty="0" err="1"/>
              <a:t>Power</a:t>
            </a:r>
            <a:r>
              <a:rPr lang="es-ES" sz="1700" dirty="0"/>
              <a:t> BI Service podemos obtener  una solución de análisis empresarial basado en la nube, que permite unir diferentes fuentes de datos, analizarlos y presentar un análisis de estos a través de informes y paneles.</a:t>
            </a:r>
            <a:endParaRPr sz="1700" dirty="0"/>
          </a:p>
        </p:txBody>
      </p:sp>
      <p:grpSp>
        <p:nvGrpSpPr>
          <p:cNvPr id="358" name="Google Shape;358;p14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59" name="Google Shape;359;p14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1" name="Google Shape;361;p14" descr="Diagra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7442" y="1931224"/>
            <a:ext cx="6253212" cy="3489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14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63" name="Google Shape;363;p14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ráfico 1" descr="Hogar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62D7A3FA-3553-000B-C79F-E94416EE5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8379" y="572283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5"/>
          <p:cNvSpPr/>
          <p:nvPr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5"/>
          <p:cNvSpPr txBox="1"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ES" sz="6000"/>
              <a:t>Recorramos POWER BI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5"/>
          <p:cNvSpPr/>
          <p:nvPr/>
        </p:nvSpPr>
        <p:spPr>
          <a:xfrm rot="-1577571" flipH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>
                <a:alpha val="94901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5"/>
          <p:cNvSpPr/>
          <p:nvPr/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C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16" descr="Interfaz de usuario gráfica, Aplicación, Word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1234" y="225296"/>
            <a:ext cx="11353776" cy="638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7" descr="Interfaz de usuario gráfica, Aplicación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" y="-55746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7"/>
          <p:cNvSpPr/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1581615" y="5290247"/>
            <a:ext cx="7809804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Font typeface="Calibri"/>
              <a:buNone/>
            </a:pPr>
            <a:r>
              <a:rPr lang="es-ES" sz="2300">
                <a:solidFill>
                  <a:srgbClr val="262626"/>
                </a:solidFill>
              </a:rPr>
              <a:t>Por ejemplo, desde el sector de visualizaciones podemos agregar gráficos y luego agregarle datos </a:t>
            </a:r>
            <a:endParaRPr/>
          </a:p>
        </p:txBody>
      </p:sp>
      <p:cxnSp>
        <p:nvCxnSpPr>
          <p:cNvPr id="390" name="Google Shape;390;p17"/>
          <p:cNvCxnSpPr/>
          <p:nvPr/>
        </p:nvCxnSpPr>
        <p:spPr>
          <a:xfrm>
            <a:off x="0" y="5241983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1" name="Google Shape;391;p17"/>
          <p:cNvCxnSpPr/>
          <p:nvPr/>
        </p:nvCxnSpPr>
        <p:spPr>
          <a:xfrm>
            <a:off x="0" y="6134852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97626" y="965199"/>
            <a:ext cx="1703692" cy="492760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8"/>
          <p:cNvSpPr/>
          <p:nvPr/>
        </p:nvSpPr>
        <p:spPr>
          <a:xfrm>
            <a:off x="4629992" y="0"/>
            <a:ext cx="7562008" cy="6858000"/>
          </a:xfrm>
          <a:custGeom>
            <a:avLst/>
            <a:gdLst/>
            <a:ahLst/>
            <a:cxnLst/>
            <a:rect l="l" t="t" r="r" b="b"/>
            <a:pathLst>
              <a:path w="7529613" h="6858000" extrusionOk="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s-ES" sz="5400">
                <a:solidFill>
                  <a:srgbClr val="FFFFFF"/>
                </a:solidFill>
              </a:rPr>
              <a:t>ICONOS IMPORTANTES</a:t>
            </a:r>
            <a:endParaRPr sz="5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8"/>
          <p:cNvSpPr/>
          <p:nvPr/>
        </p:nvSpPr>
        <p:spPr>
          <a:xfrm>
            <a:off x="5759353" y="2560829"/>
            <a:ext cx="5029200" cy="18288"/>
          </a:xfrm>
          <a:custGeom>
            <a:avLst/>
            <a:gdLst/>
            <a:ahLst/>
            <a:cxnLst/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8"/>
          <p:cNvSpPr txBox="1"/>
          <p:nvPr/>
        </p:nvSpPr>
        <p:spPr>
          <a:xfrm>
            <a:off x="5759354" y="2798064"/>
            <a:ext cx="5461095" cy="341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600"/>
              <a:buFont typeface="Arial"/>
              <a:buChar char="•"/>
            </a:pPr>
            <a:r>
              <a:rPr lang="es-ES" sz="36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Informes</a:t>
            </a:r>
            <a:endParaRPr sz="360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Char char="•"/>
            </a:pPr>
            <a:r>
              <a:rPr lang="es-ES" sz="36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 sz="36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Char char="•"/>
            </a:pPr>
            <a:r>
              <a:rPr lang="es-E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139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9"/>
          <p:cNvSpPr txBox="1">
            <a:spLocks noGrp="1"/>
          </p:cNvSpPr>
          <p:nvPr>
            <p:ph type="title"/>
          </p:nvPr>
        </p:nvSpPr>
        <p:spPr>
          <a:xfrm>
            <a:off x="4775472" y="493627"/>
            <a:ext cx="3419856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s-ES" sz="2600"/>
              <a:t>Podemos buscar nuestra fuente de datos en un libro de excel</a:t>
            </a:r>
            <a:endParaRPr sz="2600"/>
          </a:p>
        </p:txBody>
      </p:sp>
      <p:sp>
        <p:nvSpPr>
          <p:cNvPr id="408" name="Google Shape;408;p19"/>
          <p:cNvSpPr/>
          <p:nvPr/>
        </p:nvSpPr>
        <p:spPr>
          <a:xfrm rot="5400000">
            <a:off x="3566159" y="1225296"/>
            <a:ext cx="1554480" cy="18288"/>
          </a:xfrm>
          <a:custGeom>
            <a:avLst/>
            <a:gdLst/>
            <a:ahLst/>
            <a:cxnLst/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9"/>
          <p:cNvSpPr txBox="1">
            <a:spLocks noGrp="1"/>
          </p:cNvSpPr>
          <p:nvPr>
            <p:ph type="body" idx="1"/>
          </p:nvPr>
        </p:nvSpPr>
        <p:spPr>
          <a:xfrm>
            <a:off x="1160246" y="595847"/>
            <a:ext cx="2647820" cy="143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ES" sz="2200"/>
              <a:t>RECORRIENDO POWER BI</a:t>
            </a:r>
            <a:endParaRPr sz="2200"/>
          </a:p>
        </p:txBody>
      </p:sp>
      <p:pic>
        <p:nvPicPr>
          <p:cNvPr id="410" name="Google Shape;410;p19" descr="Interfaz de usuario gráfica, Aplicación, Wor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36" y="2359973"/>
            <a:ext cx="10917936" cy="382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B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0" descr="Interfaz de usuario gráfica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7600" y="216004"/>
            <a:ext cx="11502459" cy="626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1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1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1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21" descr="Interfaz de usuario gráfica, Texto, Aplicación, Word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2799" y="457200"/>
            <a:ext cx="10566401" cy="594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21"/>
          <p:cNvCxnSpPr/>
          <p:nvPr/>
        </p:nvCxnSpPr>
        <p:spPr>
          <a:xfrm rot="10800000" flipH="1">
            <a:off x="7999142" y="2036956"/>
            <a:ext cx="2503448" cy="156674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7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5589" y="969174"/>
            <a:ext cx="10905066" cy="477096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2"/>
          <p:cNvSpPr txBox="1"/>
          <p:nvPr/>
        </p:nvSpPr>
        <p:spPr>
          <a:xfrm>
            <a:off x="8642195" y="5798633"/>
            <a:ext cx="307587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*Ejemplo tomado de la clase de Pablo Cigliuti.Visualización a partir del excel cargado  por el docente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4;p3">
            <a:extLst>
              <a:ext uri="{FF2B5EF4-FFF2-40B4-BE49-F238E27FC236}">
                <a16:creationId xmlns:a16="http://schemas.microsoft.com/office/drawing/2014/main" id="{46C72E6F-63D6-4D8B-F84A-AB7E3767CB89}"/>
              </a:ext>
            </a:extLst>
          </p:cNvPr>
          <p:cNvSpPr/>
          <p:nvPr/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475BAE-7F49-2BD1-5568-23398AB7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931" y="-7480"/>
            <a:ext cx="8931069" cy="6865480"/>
          </a:xfrm>
          <a:prstGeom prst="rect">
            <a:avLst/>
          </a:prstGeom>
        </p:spPr>
      </p:pic>
      <p:sp>
        <p:nvSpPr>
          <p:cNvPr id="7" name="Google Shape;235;p3">
            <a:extLst>
              <a:ext uri="{FF2B5EF4-FFF2-40B4-BE49-F238E27FC236}">
                <a16:creationId xmlns:a16="http://schemas.microsoft.com/office/drawing/2014/main" id="{FEE98F95-E27B-CA33-3BA5-435E9DCE7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386" y="591344"/>
            <a:ext cx="3065546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FFFF"/>
                </a:solidFill>
              </a:rPr>
              <a:t>Hacemos click en “</a:t>
            </a:r>
            <a:r>
              <a:rPr lang="es-ES" dirty="0" err="1">
                <a:solidFill>
                  <a:srgbClr val="FFFFFF"/>
                </a:solidFill>
              </a:rPr>
              <a:t>Power</a:t>
            </a:r>
            <a:r>
              <a:rPr lang="es-ES" dirty="0">
                <a:solidFill>
                  <a:srgbClr val="FFFFFF"/>
                </a:solidFill>
              </a:rPr>
              <a:t> BI Desktop”</a:t>
            </a:r>
            <a:endParaRPr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1419E09-4D86-82F6-96E7-131BEEB97186}"/>
              </a:ext>
            </a:extLst>
          </p:cNvPr>
          <p:cNvSpPr/>
          <p:nvPr/>
        </p:nvSpPr>
        <p:spPr>
          <a:xfrm>
            <a:off x="5373187" y="1175656"/>
            <a:ext cx="1680755" cy="531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90787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7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3"/>
          <p:cNvSpPr txBox="1"/>
          <p:nvPr/>
        </p:nvSpPr>
        <p:spPr>
          <a:xfrm>
            <a:off x="8642195" y="5798633"/>
            <a:ext cx="307587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*Ejemplo tomado de la clase de Pablo Cigliuti.Visualización a partir del excel cargado  por el docente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23" descr="Tabla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0198" y="803430"/>
            <a:ext cx="10340894" cy="481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7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4"/>
          <p:cNvSpPr txBox="1"/>
          <p:nvPr/>
        </p:nvSpPr>
        <p:spPr>
          <a:xfrm>
            <a:off x="8474928" y="5993780"/>
            <a:ext cx="371707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*Ejemplo tomado de la clase de Pablo Cigliuti.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Visualización a partir del excel cargado  por el docente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24" descr="Interfaz de usuario gráfica, Aplicación, Word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94383" y="719797"/>
            <a:ext cx="9161206" cy="5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 txBox="1">
            <a:spLocks noGrp="1"/>
          </p:cNvSpPr>
          <p:nvPr>
            <p:ph type="title"/>
          </p:nvPr>
        </p:nvSpPr>
        <p:spPr>
          <a:xfrm>
            <a:off x="907666" y="1650685"/>
            <a:ext cx="3927247" cy="36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s-ES" sz="3200">
                <a:solidFill>
                  <a:srgbClr val="FFFFFF"/>
                </a:solidFill>
              </a:rPr>
              <a:t>Ahora que cargamos los datos ¿qué hacemos?</a:t>
            </a:r>
            <a:br>
              <a:rPr lang="es-ES" sz="3200"/>
            </a:br>
            <a:r>
              <a:rPr lang="es-ES" sz="3200">
                <a:solidFill>
                  <a:srgbClr val="FFFFFF"/>
                </a:solidFill>
              </a:rPr>
              <a:t>¡A transformarlos</a:t>
            </a:r>
            <a:r>
              <a:rPr lang="es-ES">
                <a:solidFill>
                  <a:srgbClr val="FFFFFF"/>
                </a:solidFill>
              </a:rPr>
              <a:t>!</a:t>
            </a:r>
            <a:endParaRPr/>
          </a:p>
        </p:txBody>
      </p:sp>
      <p:sp>
        <p:nvSpPr>
          <p:cNvPr id="235" name="Google Shape;235;p7"/>
          <p:cNvSpPr/>
          <p:nvPr/>
        </p:nvSpPr>
        <p:spPr>
          <a:xfrm rot="-1790889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7" descr="Interfaz de usuario gráfica, Aplicación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61694" y="1648329"/>
            <a:ext cx="5155390" cy="393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8" descr="Interfaz de usuario gráfica, Aplicación, Tabla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18"/>
          <a:stretch/>
        </p:blipFill>
        <p:spPr>
          <a:xfrm>
            <a:off x="-28200" y="1275"/>
            <a:ext cx="12659700" cy="70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" y="0"/>
            <a:ext cx="4167271" cy="68580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 txBox="1">
            <a:spLocks noGrp="1"/>
          </p:cNvSpPr>
          <p:nvPr>
            <p:ph type="title"/>
          </p:nvPr>
        </p:nvSpPr>
        <p:spPr>
          <a:xfrm>
            <a:off x="225871" y="1200609"/>
            <a:ext cx="3708400" cy="44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ES">
                <a:solidFill>
                  <a:srgbClr val="FFFFFF"/>
                </a:solidFill>
              </a:rPr>
              <a:t>¡Datos transformados!</a:t>
            </a:r>
            <a:endParaRPr/>
          </a:p>
        </p:txBody>
      </p:sp>
      <p:sp>
        <p:nvSpPr>
          <p:cNvPr id="251" name="Google Shape;251;p9"/>
          <p:cNvSpPr/>
          <p:nvPr/>
        </p:nvSpPr>
        <p:spPr>
          <a:xfrm rot="10800000" flipH="1">
            <a:off x="7550402" y="2455479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Ahora si, empezaremos a jugar un poco con los valores de nuestra tabla con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query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En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, podemos crear una tabla que contenga un valor agregado para cada valor único de una columna. </a:t>
            </a:r>
            <a:r>
              <a:rPr lang="es-ES" b="1" dirty="0" err="1"/>
              <a:t>Power</a:t>
            </a:r>
            <a:r>
              <a:rPr lang="es-ES" b="1" dirty="0"/>
              <a:t> </a:t>
            </a:r>
            <a:r>
              <a:rPr lang="es-ES" b="1" dirty="0" err="1"/>
              <a:t>Query</a:t>
            </a:r>
            <a:r>
              <a:rPr lang="es-ES" b="1" dirty="0"/>
              <a:t> agrupa cada valor único, realiza un cálculo agregado para cada valor y dinamiza la columna en una nueva tabla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b="1" dirty="0"/>
              <a:t>CTRL + CLICK + ANULACIÓN DE DINAMIZACIÓN DE COLUMNAS</a:t>
            </a: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s-ES" sz="3200" b="1" dirty="0"/>
              <a:t>CTRL + CLICK + ANULACIÓN DE DINAMIZACIÓN DE COLUMNAS</a:t>
            </a:r>
            <a:endParaRPr sz="3200" dirty="0"/>
          </a:p>
        </p:txBody>
      </p:sp>
      <p:sp>
        <p:nvSpPr>
          <p:cNvPr id="259" name="Google Shape;259;p10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0" descr="Interfaz de usuario gráfica, Aplicación, Tabla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80386" y="1761656"/>
            <a:ext cx="9441765" cy="491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1" descr="Interfaz de usuario gráfica, Aplicación, Tabla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1"/>
          <p:cNvSpPr/>
          <p:nvPr/>
        </p:nvSpPr>
        <p:spPr>
          <a:xfrm>
            <a:off x="7488621" y="2277613"/>
            <a:ext cx="4703379" cy="4580387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1"/>
          <p:cNvSpPr txBox="1">
            <a:spLocks noGrp="1"/>
          </p:cNvSpPr>
          <p:nvPr>
            <p:ph type="title"/>
          </p:nvPr>
        </p:nvSpPr>
        <p:spPr>
          <a:xfrm>
            <a:off x="8113461" y="3892331"/>
            <a:ext cx="3852041" cy="183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 sz="4000"/>
              <a:t>¡Listo! Ya creamos nuestra tabla con una nueva dinámica </a:t>
            </a:r>
            <a:endParaRPr/>
          </a:p>
        </p:txBody>
      </p:sp>
      <p:cxnSp>
        <p:nvCxnSpPr>
          <p:cNvPr id="268" name="Google Shape;268;p11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w="25400" cap="sq" cmpd="sng">
            <a:solidFill>
              <a:srgbClr val="262626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2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 sz="4000"/>
              <a:t>Podemos cambiarle el nombre a los valores</a:t>
            </a:r>
            <a:endParaRPr/>
          </a:p>
        </p:txBody>
      </p:sp>
      <p:grpSp>
        <p:nvGrpSpPr>
          <p:cNvPr id="275" name="Google Shape;275;p12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76" name="Google Shape;276;p12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12"/>
          <p:cNvSpPr/>
          <p:nvPr/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2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2"/>
          <p:cNvSpPr/>
          <p:nvPr/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2"/>
          <p:cNvSpPr/>
          <p:nvPr/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2" descr="Interfaz de usuario gráfica, Aplicación, 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8800" y="3500755"/>
            <a:ext cx="4734560" cy="289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2" descr="Interfaz de usuario gráfica, Aplicación, Tabla, Excel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8800" y="504082"/>
            <a:ext cx="4693920" cy="274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Interfaz de usuario gráfica, Tabl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600" y="2646133"/>
            <a:ext cx="6167120" cy="337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3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3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lang="es-E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Reemplazar valores</a:t>
            </a:r>
            <a:endParaRPr/>
          </a:p>
        </p:txBody>
      </p:sp>
      <p:cxnSp>
        <p:nvCxnSpPr>
          <p:cNvPr id="293" name="Google Shape;293;p13"/>
          <p:cNvCxnSpPr/>
          <p:nvPr/>
        </p:nvCxnSpPr>
        <p:spPr>
          <a:xfrm>
            <a:off x="4654296" y="1852863"/>
            <a:ext cx="0" cy="3236495"/>
          </a:xfrm>
          <a:prstGeom prst="straightConnector1">
            <a:avLst/>
          </a:prstGeom>
          <a:noFill/>
          <a:ln w="19050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3"/>
          <p:cNvSpPr txBox="1"/>
          <p:nvPr/>
        </p:nvSpPr>
        <p:spPr>
          <a:xfrm>
            <a:off x="5255260" y="1648870"/>
            <a:ext cx="4702848" cy="356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nuestra tabla tenemos, por ejemplo, a las zonas determinadas con número, pero supongamos que cada uno de esos números corresponden a una provincia, localidad, etc. Podríamos reemplazar esos valores para que en vez del número de la zona nos aparezca el lugar en si 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lo hacemos?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4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4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4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4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14" descr="Interfaz de usuario gráfica, Aplicación, 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42" y="643467"/>
            <a:ext cx="9904116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4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6096000" y="4734560"/>
            <a:ext cx="388111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¡Ojo, en este caso, los valores los debemos pasar a "texto" asi luego al reemplazar los valores, podemos asignarle al "1" alguna palabra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4;p3">
            <a:extLst>
              <a:ext uri="{FF2B5EF4-FFF2-40B4-BE49-F238E27FC236}">
                <a16:creationId xmlns:a16="http://schemas.microsoft.com/office/drawing/2014/main" id="{46C72E6F-63D6-4D8B-F84A-AB7E3767CB89}"/>
              </a:ext>
            </a:extLst>
          </p:cNvPr>
          <p:cNvSpPr/>
          <p:nvPr/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475BAE-7F49-2BD1-5568-23398AB7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0931" y="-7480"/>
            <a:ext cx="8931068" cy="6865480"/>
          </a:xfrm>
          <a:prstGeom prst="rect">
            <a:avLst/>
          </a:prstGeom>
        </p:spPr>
      </p:pic>
      <p:sp>
        <p:nvSpPr>
          <p:cNvPr id="7" name="Google Shape;235;p3">
            <a:extLst>
              <a:ext uri="{FF2B5EF4-FFF2-40B4-BE49-F238E27FC236}">
                <a16:creationId xmlns:a16="http://schemas.microsoft.com/office/drawing/2014/main" id="{FEE98F95-E27B-CA33-3BA5-435E9DCE7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386" y="591344"/>
            <a:ext cx="3065546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FFFF"/>
                </a:solidFill>
              </a:rPr>
              <a:t>Hacemos click en “Instalar”</a:t>
            </a:r>
            <a:endParaRPr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1419E09-4D86-82F6-96E7-131BEEB97186}"/>
              </a:ext>
            </a:extLst>
          </p:cNvPr>
          <p:cNvSpPr/>
          <p:nvPr/>
        </p:nvSpPr>
        <p:spPr>
          <a:xfrm>
            <a:off x="4432663" y="2760616"/>
            <a:ext cx="1680755" cy="531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5172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5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5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5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15" descr="Interfaz de usuario gráfica, 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600" y="654046"/>
            <a:ext cx="9956800" cy="5651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6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6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6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6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6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6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16" descr="Interfaz de usuario gráfica, 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520" y="798891"/>
            <a:ext cx="9977120" cy="547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7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7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7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7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7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7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17" descr="Interfaz de usuario gráfica, Aplicación, 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60" y="749845"/>
            <a:ext cx="10749280" cy="5083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7"/>
          <p:cNvSpPr txBox="1"/>
          <p:nvPr/>
        </p:nvSpPr>
        <p:spPr>
          <a:xfrm>
            <a:off x="792480" y="5953760"/>
            <a:ext cx="10139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¡Terminamos! Una vez chequeados nuestros cambios, le damos click a "cerrar y aplicar"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8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8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8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8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8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8"/>
          <p:cNvSpPr txBox="1"/>
          <p:nvPr/>
        </p:nvSpPr>
        <p:spPr>
          <a:xfrm>
            <a:off x="792480" y="5953760"/>
            <a:ext cx="101396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Volvemos a power bi y veremos que está todo cargado con las modificaciones que aplicamos. Recordemos que todos los cambios realizados no afectan al archivo de excel.</a:t>
            </a:r>
            <a:endParaRPr/>
          </a:p>
        </p:txBody>
      </p:sp>
      <p:pic>
        <p:nvPicPr>
          <p:cNvPr id="357" name="Google Shape;357;p18" descr="Interfaz de usuario gráfica, Texto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" y="421806"/>
            <a:ext cx="10342880" cy="548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9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9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9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9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9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9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9"/>
          <p:cNvSpPr txBox="1"/>
          <p:nvPr/>
        </p:nvSpPr>
        <p:spPr>
          <a:xfrm>
            <a:off x="965200" y="6014720"/>
            <a:ext cx="10139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Seleccionamos las columnas con la que queremos que quede armada nuestra tabla de valores y listo!</a:t>
            </a:r>
            <a:endParaRPr/>
          </a:p>
        </p:txBody>
      </p:sp>
      <p:pic>
        <p:nvPicPr>
          <p:cNvPr id="370" name="Google Shape;370;p19" descr="Interfaz de usuario gráfica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8428" y="367020"/>
            <a:ext cx="10726651" cy="5577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0"/>
          <p:cNvSpPr/>
          <p:nvPr/>
        </p:nvSpPr>
        <p:spPr>
          <a:xfrm>
            <a:off x="1" y="0"/>
            <a:ext cx="4167271" cy="68580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0"/>
          <p:cNvSpPr/>
          <p:nvPr/>
        </p:nvSpPr>
        <p:spPr>
          <a:xfrm rot="10800000" flipH="1">
            <a:off x="7550402" y="2455479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0"/>
          <p:cNvSpPr txBox="1"/>
          <p:nvPr/>
        </p:nvSpPr>
        <p:spPr>
          <a:xfrm>
            <a:off x="680720" y="1524000"/>
            <a:ext cx="274320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Creemos un gráfico con los valores obtenidos</a:t>
            </a: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body" idx="1"/>
          </p:nvPr>
        </p:nvSpPr>
        <p:spPr>
          <a:xfrm>
            <a:off x="4719320" y="1612265"/>
            <a:ext cx="637032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/>
              <a:t>En Power BI, </a:t>
            </a:r>
            <a:r>
              <a:rPr lang="es-ES" b="1"/>
              <a:t>un gráfico combinado es una visualización única que combina un gráfico de líneas y un gráfico de columnas</a:t>
            </a:r>
            <a:r>
              <a:rPr lang="es-ES"/>
              <a:t>. La combinación de los dos gráficos en uno permite realizar una comparación más rápida de los datos. Los gráficos combinados pueden tener uno o dos ejes Y.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1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/>
              <a:t>Recordemos que podemos ir variando los valores deseados de acuerdo a los datos que necesitemos para el gráfico</a:t>
            </a:r>
            <a:endParaRPr/>
          </a:p>
        </p:txBody>
      </p:sp>
      <p:grpSp>
        <p:nvGrpSpPr>
          <p:cNvPr id="386" name="Google Shape;386;p21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87" name="Google Shape;387;p21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1"/>
          <p:cNvSpPr/>
          <p:nvPr/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1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1"/>
          <p:cNvSpPr/>
          <p:nvPr/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1"/>
          <p:cNvSpPr/>
          <p:nvPr/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21" descr="Interfaz de usuario gráfica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9280" y="539181"/>
            <a:ext cx="4663440" cy="255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1" descr="Interfaz de usuario gráfica, Aplicación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8800" y="3729421"/>
            <a:ext cx="4724400" cy="256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1" descr="Gráfico, Gráfico de barras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160" y="2454656"/>
            <a:ext cx="5791200" cy="4021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2"/>
          <p:cNvSpPr/>
          <p:nvPr/>
        </p:nvSpPr>
        <p:spPr>
          <a:xfrm>
            <a:off x="1" y="0"/>
            <a:ext cx="4167271" cy="68580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2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ES">
                <a:solidFill>
                  <a:srgbClr val="FFFFFF"/>
                </a:solidFill>
              </a:rPr>
              <a:t>Chequear nuestros datos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3" name="Google Shape;403;p22"/>
          <p:cNvSpPr/>
          <p:nvPr/>
        </p:nvSpPr>
        <p:spPr>
          <a:xfrm rot="10800000" flipH="1">
            <a:off x="7550402" y="2455479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22" descr="Interfaz de usuario gráfica, Tabla&#10;&#10;Descripción generada automá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93980" y="906304"/>
            <a:ext cx="6378907" cy="426481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2"/>
          <p:cNvSpPr txBox="1"/>
          <p:nvPr/>
        </p:nvSpPr>
        <p:spPr>
          <a:xfrm>
            <a:off x="4897119" y="5293360"/>
            <a:ext cx="51815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Recordemos que podemos ver nuestra tabla con sus datos desde "datos"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5"/>
          <p:cNvSpPr/>
          <p:nvPr/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5"/>
          <p:cNvSpPr txBox="1">
            <a:spLocks noGrp="1"/>
          </p:cNvSpPr>
          <p:nvPr>
            <p:ph type="body" idx="1"/>
          </p:nvPr>
        </p:nvSpPr>
        <p:spPr>
          <a:xfrm>
            <a:off x="1581613" y="2987211"/>
            <a:ext cx="4610636" cy="229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s-ES" sz="6000" b="1" i="1"/>
              <a:t>¡GRACIAS!</a:t>
            </a:r>
            <a:endParaRPr/>
          </a:p>
        </p:txBody>
      </p:sp>
      <p:sp>
        <p:nvSpPr>
          <p:cNvPr id="459" name="Google Shape;459;p25"/>
          <p:cNvSpPr/>
          <p:nvPr/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5"/>
          <p:cNvSpPr/>
          <p:nvPr/>
        </p:nvSpPr>
        <p:spPr>
          <a:xfrm rot="-5400000">
            <a:off x="8912417" y="1218531"/>
            <a:ext cx="2387600" cy="23876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6821310" y="0"/>
            <a:ext cx="2315251" cy="1550992"/>
          </a:xfrm>
          <a:custGeom>
            <a:avLst/>
            <a:gdLst/>
            <a:ahLst/>
            <a:cxnLst/>
            <a:rect l="l" t="t" r="r" b="b"/>
            <a:pathLst>
              <a:path w="2315251" h="1550992" extrusionOk="0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2" name="Google Shape;462;p25"/>
          <p:cNvCxnSpPr/>
          <p:nvPr/>
        </p:nvCxnSpPr>
        <p:spPr>
          <a:xfrm>
            <a:off x="11724638" y="1331572"/>
            <a:ext cx="0" cy="1597708"/>
          </a:xfrm>
          <a:prstGeom prst="straightConnector1">
            <a:avLst/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p25"/>
          <p:cNvSpPr/>
          <p:nvPr/>
        </p:nvSpPr>
        <p:spPr>
          <a:xfrm>
            <a:off x="11005550" y="4112081"/>
            <a:ext cx="1186451" cy="1771650"/>
          </a:xfrm>
          <a:custGeom>
            <a:avLst/>
            <a:gdLst/>
            <a:ahLst/>
            <a:cxnLst/>
            <a:rect l="l" t="t" r="r" b="b"/>
            <a:pathLst>
              <a:path w="1186451" h="1771650" extrusionOk="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5"/>
          <p:cNvSpPr/>
          <p:nvPr/>
        </p:nvSpPr>
        <p:spPr>
          <a:xfrm rot="-607105">
            <a:off x="6086940" y="4145122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5"/>
          <p:cNvSpPr/>
          <p:nvPr/>
        </p:nvSpPr>
        <p:spPr>
          <a:xfrm>
            <a:off x="6821310" y="4962670"/>
            <a:ext cx="2643352" cy="1895331"/>
          </a:xfrm>
          <a:custGeom>
            <a:avLst/>
            <a:gdLst/>
            <a:ahLst/>
            <a:cxnLst/>
            <a:rect l="l" t="t" r="r" b="b"/>
            <a:pathLst>
              <a:path w="2643352" h="1895331" extrusionOk="0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4;p3">
            <a:extLst>
              <a:ext uri="{FF2B5EF4-FFF2-40B4-BE49-F238E27FC236}">
                <a16:creationId xmlns:a16="http://schemas.microsoft.com/office/drawing/2014/main" id="{46C72E6F-63D6-4D8B-F84A-AB7E3767CB89}"/>
              </a:ext>
            </a:extLst>
          </p:cNvPr>
          <p:cNvSpPr/>
          <p:nvPr/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475BAE-7F49-2BD1-5568-23398AB7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0931" y="-7480"/>
            <a:ext cx="8931068" cy="6865479"/>
          </a:xfrm>
          <a:prstGeom prst="rect">
            <a:avLst/>
          </a:prstGeom>
        </p:spPr>
      </p:pic>
      <p:sp>
        <p:nvSpPr>
          <p:cNvPr id="7" name="Google Shape;235;p3">
            <a:extLst>
              <a:ext uri="{FF2B5EF4-FFF2-40B4-BE49-F238E27FC236}">
                <a16:creationId xmlns:a16="http://schemas.microsoft.com/office/drawing/2014/main" id="{FEE98F95-E27B-CA33-3BA5-435E9DCE7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386" y="591344"/>
            <a:ext cx="3065546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FFFF"/>
                </a:solidFill>
              </a:rPr>
              <a:t>Les indicará la descarga e instalación</a:t>
            </a:r>
            <a:endParaRPr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1419E09-4D86-82F6-96E7-131BEEB97186}"/>
              </a:ext>
            </a:extLst>
          </p:cNvPr>
          <p:cNvSpPr/>
          <p:nvPr/>
        </p:nvSpPr>
        <p:spPr>
          <a:xfrm>
            <a:off x="4293327" y="2638697"/>
            <a:ext cx="1959428" cy="790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9186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4;p3">
            <a:extLst>
              <a:ext uri="{FF2B5EF4-FFF2-40B4-BE49-F238E27FC236}">
                <a16:creationId xmlns:a16="http://schemas.microsoft.com/office/drawing/2014/main" id="{46C72E6F-63D6-4D8B-F84A-AB7E3767CB89}"/>
              </a:ext>
            </a:extLst>
          </p:cNvPr>
          <p:cNvSpPr/>
          <p:nvPr/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475BAE-7F49-2BD1-5568-23398AB7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0932" y="-7480"/>
            <a:ext cx="8931066" cy="6865479"/>
          </a:xfrm>
          <a:prstGeom prst="rect">
            <a:avLst/>
          </a:prstGeom>
        </p:spPr>
      </p:pic>
      <p:sp>
        <p:nvSpPr>
          <p:cNvPr id="7" name="Google Shape;235;p3">
            <a:extLst>
              <a:ext uri="{FF2B5EF4-FFF2-40B4-BE49-F238E27FC236}">
                <a16:creationId xmlns:a16="http://schemas.microsoft.com/office/drawing/2014/main" id="{FEE98F95-E27B-CA33-3BA5-435E9DCE7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386" y="591344"/>
            <a:ext cx="3065546" cy="5585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FFFF"/>
                </a:solidFill>
              </a:rPr>
              <a:t>Ya estará lista para abrir</a:t>
            </a:r>
            <a:endParaRPr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1419E09-4D86-82F6-96E7-131BEEB97186}"/>
              </a:ext>
            </a:extLst>
          </p:cNvPr>
          <p:cNvSpPr/>
          <p:nvPr/>
        </p:nvSpPr>
        <p:spPr>
          <a:xfrm>
            <a:off x="4450082" y="2778034"/>
            <a:ext cx="1645918" cy="522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Google Shape;235;p3">
            <a:extLst>
              <a:ext uri="{FF2B5EF4-FFF2-40B4-BE49-F238E27FC236}">
                <a16:creationId xmlns:a16="http://schemas.microsoft.com/office/drawing/2014/main" id="{62C2CBE7-DA6E-AF15-CB84-8EB7AC30AE27}"/>
              </a:ext>
            </a:extLst>
          </p:cNvPr>
          <p:cNvSpPr txBox="1">
            <a:spLocks/>
          </p:cNvSpPr>
          <p:nvPr/>
        </p:nvSpPr>
        <p:spPr>
          <a:xfrm>
            <a:off x="195386" y="4733992"/>
            <a:ext cx="3065546" cy="178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SzPts val="4400"/>
            </a:pPr>
            <a:r>
              <a:rPr lang="es-ES" sz="2000" dirty="0">
                <a:solidFill>
                  <a:srgbClr val="FFFFFF"/>
                </a:solidFill>
                <a:hlinkClick r:id="rId4" action="ppaction://hlinksldjump"/>
              </a:rPr>
              <a:t>Hacé click acá para seguir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81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title"/>
          </p:nvPr>
        </p:nvSpPr>
        <p:spPr>
          <a:xfrm>
            <a:off x="893356" y="724826"/>
            <a:ext cx="7789089" cy="188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Calibri"/>
              <a:buNone/>
            </a:pPr>
            <a:r>
              <a:rPr lang="es-ES" sz="115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INSTALACIÓN</a:t>
            </a:r>
            <a:endParaRPr dirty="0"/>
          </a:p>
        </p:txBody>
      </p:sp>
      <p:sp>
        <p:nvSpPr>
          <p:cNvPr id="2" name="Google Shape;220;p1">
            <a:extLst>
              <a:ext uri="{FF2B5EF4-FFF2-40B4-BE49-F238E27FC236}">
                <a16:creationId xmlns:a16="http://schemas.microsoft.com/office/drawing/2014/main" id="{31E42F0C-EFF0-DD56-E5AB-83217B9F3777}"/>
              </a:ext>
            </a:extLst>
          </p:cNvPr>
          <p:cNvSpPr txBox="1">
            <a:spLocks/>
          </p:cNvSpPr>
          <p:nvPr/>
        </p:nvSpPr>
        <p:spPr>
          <a:xfrm>
            <a:off x="893356" y="2854314"/>
            <a:ext cx="7789089" cy="309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500"/>
            </a:pPr>
            <a:r>
              <a:rPr lang="es-ES" sz="4800" dirty="0"/>
              <a:t>Opción</a:t>
            </a:r>
          </a:p>
          <a:p>
            <a:pPr>
              <a:buSzPts val="11500"/>
            </a:pPr>
            <a:r>
              <a:rPr lang="es-ES" sz="4800" dirty="0"/>
              <a:t>Descargar Instalador</a:t>
            </a:r>
            <a:endParaRPr lang="es-ES" sz="1600" dirty="0"/>
          </a:p>
        </p:txBody>
      </p:sp>
      <p:pic>
        <p:nvPicPr>
          <p:cNvPr id="4" name="Gráfico 3" descr="Hogar con relleno sólido">
            <a:hlinkClick r:id="rId3" action="ppaction://hlinksldjump"/>
            <a:extLst>
              <a:ext uri="{FF2B5EF4-FFF2-40B4-BE49-F238E27FC236}">
                <a16:creationId xmlns:a16="http://schemas.microsoft.com/office/drawing/2014/main" id="{DA2161E4-05B3-8942-AB01-60877B77C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2640" y="50417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14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ohemianVTI">
  <a:themeElements>
    <a:clrScheme name="Boho">
      <a:dk1>
        <a:srgbClr val="000000"/>
      </a:dk1>
      <a:lt1>
        <a:srgbClr val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1457</Words>
  <Application>Microsoft Office PowerPoint</Application>
  <PresentationFormat>Panorámica</PresentationFormat>
  <Paragraphs>130</Paragraphs>
  <Slides>68</Slides>
  <Notes>68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68</vt:i4>
      </vt:variant>
    </vt:vector>
  </HeadingPairs>
  <TitlesOfParts>
    <vt:vector size="73" baseType="lpstr">
      <vt:lpstr>Arial</vt:lpstr>
      <vt:lpstr>Avenir</vt:lpstr>
      <vt:lpstr>Calibri</vt:lpstr>
      <vt:lpstr>Tema de Office</vt:lpstr>
      <vt:lpstr>BohemianVTI</vt:lpstr>
      <vt:lpstr>Power BI</vt:lpstr>
      <vt:lpstr>INSTALACIÓN</vt:lpstr>
      <vt:lpstr>INSTALACIÓN</vt:lpstr>
      <vt:lpstr>En Microsoft Store buscamos “power bi”</vt:lpstr>
      <vt:lpstr>Hacemos click en “Power BI Desktop”</vt:lpstr>
      <vt:lpstr>Hacemos click en “Instalar”</vt:lpstr>
      <vt:lpstr>Les indicará la descarga e instalación</vt:lpstr>
      <vt:lpstr>Ya estará lista para abrir</vt:lpstr>
      <vt:lpstr>INSTALACIÓN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es POWER BI?</vt:lpstr>
      <vt:lpstr>DATOS E INFORMACIÓN</vt:lpstr>
      <vt:lpstr>SISTEMAS DE INFORMACIÓN</vt:lpstr>
      <vt:lpstr>Business Intelligence</vt:lpstr>
      <vt:lpstr>"Procesos, tecnologías y herramientas necesarias para transformar datos en información, información en conocimiento, y conocimientos en planes que nos lleven a tomar una acción de negocio rentable"  (TDWI*)  "Conjunto de procesos y herramientas orientadas al análisis de información para la ayuda a la toma de decisiones"</vt:lpstr>
      <vt:lpstr> POWER BI 3 DESAFÍOS A CUMPLIR </vt:lpstr>
      <vt:lpstr>Presentación de PowerPoint</vt:lpstr>
      <vt:lpstr>Para lograr todo  lo mencionado anteriormente, debemos  conocer la arquitectura de BI.</vt:lpstr>
      <vt:lpstr>Presentación de PowerPoint</vt:lpstr>
      <vt:lpstr>BI Self-Service</vt:lpstr>
      <vt:lpstr>Presentación de PowerPoint</vt:lpstr>
      <vt:lpstr>BI DESKTOP</vt:lpstr>
      <vt:lpstr>Recorramos POWER BI</vt:lpstr>
      <vt:lpstr>Presentación de PowerPoint</vt:lpstr>
      <vt:lpstr>Por ejemplo, desde el sector de visualizaciones podemos agregar gráficos y luego agregarle datos </vt:lpstr>
      <vt:lpstr>ICONOS IMPORTANTES</vt:lpstr>
      <vt:lpstr>Podemos buscar nuestra fuente de datos en un libro de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Ahora que cargamos los datos ¿qué hacemos? ¡A transformarlos!</vt:lpstr>
      <vt:lpstr>Presentación de PowerPoint</vt:lpstr>
      <vt:lpstr>¡Datos transformados!</vt:lpstr>
      <vt:lpstr>CTRL + CLICK + ANULACIÓN DE DINAMIZACIÓN DE COLUMNAS</vt:lpstr>
      <vt:lpstr>¡Listo! Ya creamos nuestra tabla con una nueva dinámica </vt:lpstr>
      <vt:lpstr>Podemos cambiarle el nombre a los valores</vt:lpstr>
      <vt:lpstr>Reemplazar valores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Recordemos que podemos ir variando los valores deseados de acuerdo a los datos que necesitemos para el gráfico</vt:lpstr>
      <vt:lpstr>Chequear nuestros datos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cp:lastModifiedBy>Juan José Albornoz</cp:lastModifiedBy>
  <cp:revision>1</cp:revision>
  <dcterms:created xsi:type="dcterms:W3CDTF">2022-10-31T18:17:55Z</dcterms:created>
  <dcterms:modified xsi:type="dcterms:W3CDTF">2023-04-18T13:40:14Z</dcterms:modified>
</cp:coreProperties>
</file>